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F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>
        <p:scale>
          <a:sx n="77" d="100"/>
          <a:sy n="77" d="100"/>
        </p:scale>
        <p:origin x="-1618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D915D-27AC-49AA-8032-58D00130F8E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3084B-C8EE-4C5C-99AF-2A2DCCAF7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8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084B-C8EE-4C5C-99AF-2A2DCCAF79C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F435-A4B3-433F-80D2-AE2C2C4FADB6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BE46-227A-400F-B590-219BFBCDA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Почему вымерли динозавры?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429684" cy="4424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динозавры\11-620x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632667" cy="48593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00076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Подготовил: </a:t>
            </a:r>
            <a:r>
              <a:rPr lang="ru-RU" dirty="0" smtClean="0"/>
              <a:t>	</a:t>
            </a:r>
            <a:r>
              <a:rPr lang="ru-RU" b="1" i="1" dirty="0" smtClean="0"/>
              <a:t>ученик </a:t>
            </a:r>
            <a:r>
              <a:rPr lang="ru-RU" b="1" i="1" dirty="0" smtClean="0"/>
              <a:t>4 </a:t>
            </a:r>
            <a:r>
              <a:rPr lang="ru-RU" b="1" i="1" dirty="0" smtClean="0"/>
              <a:t>«Б» класса МБОУ СОШ №36</a:t>
            </a:r>
          </a:p>
          <a:p>
            <a:r>
              <a:rPr lang="ru-RU" b="1" i="1" dirty="0" smtClean="0"/>
              <a:t>		</a:t>
            </a:r>
            <a:r>
              <a:rPr lang="ru-RU" b="1" i="1" dirty="0" smtClean="0"/>
              <a:t>Попова Егора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9322" y="214290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6. Дрейф материков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4579" name="Picture 3" descr="C:\Documents and Settings\admin\Рабочий стол\динозавры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891795" cy="35719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578" name="Picture 2" descr="C:\Documents and Settings\admin\Рабочий стол\динозавры\zemlya-v-moment-vymiraniya-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8" y="3643314"/>
            <a:ext cx="6429372" cy="321468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трелка вправо 4"/>
          <p:cNvSpPr/>
          <p:nvPr/>
        </p:nvSpPr>
        <p:spPr>
          <a:xfrm rot="17887873">
            <a:off x="568021" y="3790152"/>
            <a:ext cx="192882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339993">
            <a:off x="1173361" y="4715604"/>
            <a:ext cx="192882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7965214">
            <a:off x="1071538" y="400050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было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15720">
            <a:off x="1587873" y="4761909"/>
            <a:ext cx="94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стало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1428736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Динозавры не смогли пережить изменения климата, которые были вызваны дрейфом материков, оказались неспособными к адаптации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5. Изменение уровня мирового океана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5602" name="Picture 2" descr="C:\Documents and Settings\admin\Рабочий стол\динозавры\5-620x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0744"/>
            <a:ext cx="8429684" cy="63222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000504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Из-под воды появлялись новые участки суши, в то время как привычные ареалы обитания животных затапливались. Соответственно, так же менялись растительность и климат этих территорий.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8572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4. Болезни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6626" name="Picture 2" descr="C:\Documents and Settings\admin\Рабочий стол\динозавры\41-620x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56" y="846632"/>
            <a:ext cx="9006138" cy="58685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135729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Возможно, могучие динозавры пропали с лица Земли из-за эпидемии чумы.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динозавры\3-620x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55435"/>
            <a:ext cx="8929718" cy="55882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3. Комета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64318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Кометы имеют меньшие размеры, чем астероид, поэтому они могут развивать более высокую скорость.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Интересно, что при таком раскладе в атмосферу поднялось бы в разы больше пыли и мусора, чем при столкновении с астероидом.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2. Вулкан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8674" name="Picture 2" descr="C:\Documents and Settings\admin\Рабочий стол\динозавры\dinosaur_volc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166" y="71414"/>
            <a:ext cx="6287990" cy="35353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5" name="Picture 3" descr="C:\Documents and Settings\admin\Рабочий стол\динозавры\2-620x3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34862"/>
            <a:ext cx="5548310" cy="312316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21442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Земля тысячелетиями была окружена сплошным слоем плотных облаков с высоким содержанием серы, не пропускавших солнечный свет.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3929066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Итогом стали окисление воды в мировом океане (что привело к гибели большинства его обитателей) и резкое потепление, вызванное парниковым эффектом.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1. Комбинация разных причин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9698" name="Picture 2" descr="C:\Documents and Settings\admin\Рабочий стол\динозавры\11-620x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03" y="571480"/>
            <a:ext cx="9013397" cy="50736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5715016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Многие из событий, перечисленных выше, могли произойти практически одновременно – то есть в относительно небольшой промежуток времени.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ФОТО\2017\динопарк\1504240462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768487" cy="63579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3" name="Picture 3" descr="D:\ФОТО\2017\динопарк\1504240477964.jpg"/>
          <p:cNvPicPr>
            <a:picLocks noChangeAspect="1" noChangeArrowheads="1"/>
          </p:cNvPicPr>
          <p:nvPr/>
        </p:nvPicPr>
        <p:blipFill>
          <a:blip r:embed="rId3">
            <a:lum bright="20000" contrast="25000"/>
          </a:blip>
          <a:srcRect/>
          <a:stretch>
            <a:fillRect/>
          </a:stretch>
        </p:blipFill>
        <p:spPr bwMode="auto">
          <a:xfrm>
            <a:off x="5214942" y="428604"/>
            <a:ext cx="2286000" cy="3048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24" name="Picture 4" descr="D:\ФОТО\2017\динопарк\1504240463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29000"/>
            <a:ext cx="2286000" cy="3048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25" name="Picture 5" descr="D:\ТБМ\для перезентаций\3d-chelovechek-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642918"/>
            <a:ext cx="1571625" cy="157162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000496" y="4572008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Жаль, что динозавры вымерли, но если бы этого не произошло, то наш мир, возможно, не стал таким, какой он есть сейчас.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динозавры\dinozavr-gorod-ruiny-lyudi-rex-art-fantastika-tyrannosaurus-t-r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46" y="1357298"/>
            <a:ext cx="8888810" cy="50720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42860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Гигантские ящеры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14311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Динозавры - это огромные ящеры, высота которых достигала 5-ти этажного дома.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инозавры\749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29718" cy="669728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214290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Последние динозавры исчезли 65 млн. лет назад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40767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8" name="Picture 2" descr="C:\Documents and Settings\admin\Рабочий стол\динозавры\черепаха-на-костх-динозав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5332" cy="450678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12144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Кто пережил вымирание?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50057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Слово «динозавр» с греческого языка дословно переводится, как «страшный ящер».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динозавры\1089112_stock-photo-what-is-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8" y="619106"/>
            <a:ext cx="4321998" cy="28813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C:\Documents and Settings\admin\Рабочий стол\динозавры\4ee9e54b71f40_article-1290941-0A457381000005DC-510_634x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426664"/>
            <a:ext cx="5191129" cy="343133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57237"/>
            <a:ext cx="4672322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602" y="3500438"/>
            <a:ext cx="2357398" cy="31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1928794" y="21429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Что?    Где?    Когда?   Почему?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4071942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Касательно причин исчезновения гигантских ящеров до сих пор ведутся споры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динозавры\101-620x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83007"/>
            <a:ext cx="8501122" cy="64169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14285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10. Астероид</a:t>
            </a:r>
            <a:endParaRPr lang="ru-RU" sz="2400" b="1" u="sng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4857760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Астероид вызвал огромные разрушения в районе своего падения. Последствия - по планете прошла мощная ударная волна, в атмосферу поднялись тучи пыли, проснулись спящие вулканы, планету окутали плотные облака, которые практически не пропускали солнечный свет.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572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9. Глобальная Огненная буря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C:\Documents and Settings\admin\Рабочий стол\динозавры\91-620x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142984"/>
            <a:ext cx="9048813" cy="5429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157161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Температура достигала 1500°С, небо стало ярко красным, а вся планета утопала в языках пламени от пожаров, распространявшихся по всей суше.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8. Мощнейшие ураганы</a:t>
            </a:r>
            <a:endParaRPr lang="ru-RU" sz="24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C:\Documents and Settings\admin\Рабочий стол\динозавры\8-620x3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23" y="1214422"/>
            <a:ext cx="8955571" cy="47955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143636" y="2285992"/>
            <a:ext cx="2786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Ветер поднимался  со скоростью 1100 км/ч на высоту до 75 км.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Вскоре озоновый слой был разрушен, и смертоносное солнечное излучение буквально испепелило практически всю жизнь на планете.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285728"/>
            <a:ext cx="3786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7. Постепенное вымирание из-за конкуренции </a:t>
            </a:r>
          </a:p>
          <a:p>
            <a:pPr algn="ctr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со стороны млекопитающих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7170" name="Picture 2" descr="C:\Documents and Settings\admin\Рабочий стол\динозавры\млекопитающие-на-костях-динозав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4"/>
            <a:ext cx="5151235" cy="65008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C:\Documents and Settings\admin\Рабочий стол\динозавры\71-620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937001" cy="26225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4929198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Всё закономерно: менее развитая и приспособленная к внешним условиям форма жизни уступила дорогу более совершенной.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411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Почему вымерли динозавры?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2017-12-16T14:15:42Z</dcterms:created>
  <dcterms:modified xsi:type="dcterms:W3CDTF">2023-11-20T19:47:47Z</dcterms:modified>
</cp:coreProperties>
</file>