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1"/>
  </p:notes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C66CF-B5F7-4688-B796-8CB9BEFFDE3F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02A98-4ECD-420E-BC74-5F28BF6A89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26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937D-B20C-4DB1-8555-F4D46F58536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270-5D01-4EA4-BDE4-37D1021F3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937D-B20C-4DB1-8555-F4D46F58536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270-5D01-4EA4-BDE4-37D1021F3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937D-B20C-4DB1-8555-F4D46F58536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270-5D01-4EA4-BDE4-37D1021F3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937D-B20C-4DB1-8555-F4D46F58536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270-5D01-4EA4-BDE4-37D1021F3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937D-B20C-4DB1-8555-F4D46F58536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270-5D01-4EA4-BDE4-37D1021F3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937D-B20C-4DB1-8555-F4D46F58536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270-5D01-4EA4-BDE4-37D1021F3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937D-B20C-4DB1-8555-F4D46F58536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270-5D01-4EA4-BDE4-37D1021F3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937D-B20C-4DB1-8555-F4D46F58536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270-5D01-4EA4-BDE4-37D1021F3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937D-B20C-4DB1-8555-F4D46F58536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270-5D01-4EA4-BDE4-37D1021F3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937D-B20C-4DB1-8555-F4D46F58536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7270-5D01-4EA4-BDE4-37D1021F3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937D-B20C-4DB1-8555-F4D46F58536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3F7270-5D01-4EA4-BDE4-37D1021F3C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8B937D-B20C-4DB1-8555-F4D46F585368}" type="datetimeFigureOut">
              <a:rPr lang="ru-RU" smtClean="0"/>
              <a:pPr/>
              <a:t>26.11.2023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3F7270-5D01-4EA4-BDE4-37D1021F3CC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1774978" cy="21177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нестандартного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физкультурного оборудования  для развития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психофизических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 у детей среднего дошкольного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1" y="1988840"/>
            <a:ext cx="7505801" cy="38164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азнообразить развивающую предметно - пространственную среду посредством изготовления нетрадиционного физкультурного оборудования.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азвивать психофизические качества (сила, быстрота, выносливость, гибкость, ловкость), развивать координацию,  меткость, ориентировку в пространстве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Продолжать формировать интерес и положительное отношение к активному отдыху.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Укреплять здоровье ребенка, опорно-двигательный аппарат, формировать правильную осанку.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оспитывать волевые качества, самостоятельность в выполнении упражнений.</a:t>
            </a:r>
          </a:p>
          <a:p>
            <a:pPr algn="just">
              <a:buNone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Массажная дорожка «Солнышко»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43808" y="1052736"/>
            <a:ext cx="6120680" cy="14771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укреплять опорно-двигательный аппарат, формировать</a:t>
            </a: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правильную осанку, развивать внимание, сообразительность.</a:t>
            </a: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5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основа- плотная ткань, разнообразный материал для массажа стопы (кольца, крышечки, губки).</a:t>
            </a:r>
          </a:p>
        </p:txBody>
      </p:sp>
      <p:pic>
        <p:nvPicPr>
          <p:cNvPr id="5" name="Рисунок 4" descr="photo_5201697169667638735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5"/>
            <a:ext cx="2088232" cy="3942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hoto_5202125682849727763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564904"/>
            <a:ext cx="1800200" cy="3905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photo_5202125682849727770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564904"/>
            <a:ext cx="1792325" cy="388843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Бильбоке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340768"/>
            <a:ext cx="5077072" cy="1800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формировать навык попадания в цель; развивать ловкость, меткость, глазомер, быстроту реакции; воспитывать упорство, настойчивость, достижение цели.</a:t>
            </a:r>
          </a:p>
          <a:p>
            <a:pPr algn="just">
              <a:buNone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верхняя часть пластиковых бутылок, контейнер от «киндер-сюрприза», цветная ленточка, ламинированные картинки.</a:t>
            </a:r>
          </a:p>
          <a:p>
            <a:pPr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230831_111608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212976"/>
            <a:ext cx="3456384" cy="26522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Анчоус\Desktop\АТЕСТАЦИЯ\полезная ед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1154">
            <a:off x="329004" y="4437529"/>
            <a:ext cx="792088" cy="836713"/>
          </a:xfrm>
          <a:prstGeom prst="rect">
            <a:avLst/>
          </a:prstGeom>
          <a:noFill/>
        </p:spPr>
      </p:pic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332656"/>
            <a:ext cx="3598280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284984"/>
            <a:ext cx="1481221" cy="3362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634082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Балансир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509120"/>
            <a:ext cx="5976664" cy="203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500" dirty="0" smtClean="0"/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развивать координацию и ловкость в движениях; формировать правильную осанку; воспитывать самостоятельность, упорство в достижении цели.</a:t>
            </a:r>
          </a:p>
          <a:p>
            <a:pPr marL="0" indent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Фанера, труба, самоклеющаяся пленка.</a:t>
            </a:r>
          </a:p>
          <a:p>
            <a:pPr marL="0" indent="0">
              <a:buNone/>
            </a:pPr>
            <a:endParaRPr lang="ru-RU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20230912_111204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4932" y="116632"/>
            <a:ext cx="2213973" cy="280831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7030A0"/>
          </a:solidFill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0230921_120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560569" cy="2027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980728"/>
            <a:ext cx="2176242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212976"/>
            <a:ext cx="2327263" cy="3284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420888"/>
            <a:ext cx="3600400" cy="1763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30921_11502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3014861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1944216" cy="21461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Пособие «Весёлая</a:t>
            </a:r>
            <a:r>
              <a:rPr lang="ru-RU" sz="3200" dirty="0" smtClean="0"/>
              <a:t> паутинка»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265712"/>
            <a:ext cx="8229600" cy="2592288"/>
          </a:xfrm>
        </p:spPr>
        <p:txBody>
          <a:bodyPr>
            <a:noAutofit/>
          </a:bodyPr>
          <a:lstStyle/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психофизические качества (быстроту, ловкость), координацию движений; развивать мелкую моторику рук, ориентировку в пространстве; воспитывать самостоятельность, стремление соблюдать правила, умение слышать и выполнять указания, ориентироваться на словесную инструкцию, выполнять задания сообща, в общем темпе.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Обруч, цветные ленты, верёвка, деревянные палочки.</a:t>
            </a:r>
          </a:p>
          <a:p>
            <a:endParaRPr lang="ru-RU" sz="1500" dirty="0"/>
          </a:p>
        </p:txBody>
      </p:sp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564904"/>
            <a:ext cx="3107998" cy="2570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908720"/>
            <a:ext cx="3049805" cy="2164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Эспандер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293096"/>
            <a:ext cx="8229600" cy="2016224"/>
          </a:xfrm>
        </p:spPr>
        <p:txBody>
          <a:bodyPr>
            <a:normAutofit lnSpcReduction="10000"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укреплять мышцы спины, мышцы плечевого пояса; развивать физические качества детей (силу, гибкость, координацию); воспитывать самостоятельность при выполнении физических упражнений.</a:t>
            </a:r>
          </a:p>
          <a:p>
            <a:pPr marL="0" indent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эластичная веревка, раноцветные крышки.</a:t>
            </a: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3646116" cy="24403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196752"/>
            <a:ext cx="4722000" cy="2614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836712"/>
            <a:ext cx="3888432" cy="15605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4206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 «Попади в цель»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013176"/>
            <a:ext cx="4968552" cy="208823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ловкость, навык попадания в цель,  глазомер; совершенствовать координацию движений; укреплять мелкую мускулатуру рук; воспитывать целеустремлённость, упорство в достижении цели; укреплять дружеские взаимоотношения со сверстниками.</a:t>
            </a:r>
          </a:p>
          <a:p>
            <a:pPr marL="0" indent="0" algn="just">
              <a:buNone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коробка, самоклеящаяся плёнка, втулка,  картинки, фетр, песок.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2960213" cy="3769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764704"/>
            <a:ext cx="3960440" cy="2727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789040"/>
            <a:ext cx="3640372" cy="2485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Анчоус\Desktop\АТЕСТАЦИЯ\полезная еда\Безимени-2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908720"/>
            <a:ext cx="864096" cy="1041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smtClean="0"/>
              <a:t>Пособие «Змейка»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73216"/>
            <a:ext cx="8229600" cy="1224136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развивать координацию, ориентацию в пространстве; формировать выносливость, ловкость;  воспитывать самостоятельность в выполнеии физических упражнений, упорство в достижении цели.</a:t>
            </a:r>
          </a:p>
          <a:p>
            <a:pPr marL="0" indent="0"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Маетриалы: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веревка, разноцветные крышки.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Анчоус\Desktop\АТЕСТАЦИЯ\фото\photo1696966086 (2)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1296144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052736"/>
            <a:ext cx="1429953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980728"/>
            <a:ext cx="1948842" cy="4104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348880"/>
            <a:ext cx="6258763" cy="3583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7855</TotalTime>
  <Words>384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Цель:  использование нестандартного физкультурного оборудования  для развития психофизических качеств у детей среднего дошкольного возраста</vt:lpstr>
      <vt:lpstr>Массажная дорожка «Солнышко»</vt:lpstr>
      <vt:lpstr>Бильбоке</vt:lpstr>
      <vt:lpstr>Балансир</vt:lpstr>
      <vt:lpstr>Пособие «Весёлая паутинка»</vt:lpstr>
      <vt:lpstr>Эспандер</vt:lpstr>
      <vt:lpstr>Игра «Попади в цель»</vt:lpstr>
      <vt:lpstr>Пособие «Змейка»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администрации города Нижнего Новгорода Муниципальное автономное дошкольное образовательное учреждение  «Детский сад № 35»</dc:title>
  <dc:creator>Анчоус</dc:creator>
  <cp:lastModifiedBy>Анчоус</cp:lastModifiedBy>
  <cp:revision>41</cp:revision>
  <dcterms:created xsi:type="dcterms:W3CDTF">2023-09-16T20:55:29Z</dcterms:created>
  <dcterms:modified xsi:type="dcterms:W3CDTF">2023-11-26T18:06:58Z</dcterms:modified>
</cp:coreProperties>
</file>