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75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2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76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92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654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9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3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3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96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86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5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8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9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3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36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93B7E-E02C-48C2-B418-2844F19640C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FCEA-EC8E-4870-AD84-E97D3A4BF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843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C8EF4-7B91-6137-3D0B-2CDDADB9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1" y="609600"/>
            <a:ext cx="10596996" cy="4206240"/>
          </a:xfrm>
        </p:spPr>
        <p:txBody>
          <a:bodyPr>
            <a:normAutofit fontScale="90000"/>
          </a:bodyPr>
          <a:lstStyle/>
          <a:p>
            <a:br>
              <a:rPr lang="ru-RU" sz="8800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8800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Боди перкуссия</a:t>
            </a:r>
            <a:br>
              <a:rPr lang="ru-RU" sz="8800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200" i="1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средство раскрытия творческого потенциала воспитанников.</a:t>
            </a:r>
            <a:br>
              <a:rPr lang="ru-RU" sz="2200" i="1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b="1" i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92B23-10D7-E2FD-2133-94680F59D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280" y="4683760"/>
            <a:ext cx="3566159" cy="16052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Серикова Елена Игоревна</a:t>
            </a:r>
          </a:p>
          <a:p>
            <a:pPr marL="0" indent="0">
              <a:buNone/>
            </a:pPr>
            <a:r>
              <a:rPr lang="ru-RU" dirty="0"/>
              <a:t>Музыкальный руководитель, 1 КК</a:t>
            </a:r>
          </a:p>
          <a:p>
            <a:pPr marL="0" indent="0">
              <a:buNone/>
            </a:pPr>
            <a:r>
              <a:rPr lang="ru-RU" dirty="0"/>
              <a:t>МБДОУ «д</a:t>
            </a:r>
            <a:r>
              <a:rPr lang="en-US" dirty="0"/>
              <a:t>/</a:t>
            </a:r>
            <a:r>
              <a:rPr lang="ru-RU" dirty="0"/>
              <a:t>с «Ромашка»</a:t>
            </a:r>
          </a:p>
        </p:txBody>
      </p:sp>
    </p:spTree>
    <p:extLst>
      <p:ext uri="{BB962C8B-B14F-4D97-AF65-F5344CB8AC3E}">
        <p14:creationId xmlns:p14="http://schemas.microsoft.com/office/powerpoint/2010/main" val="18246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5E487-384A-C417-8901-5D9439B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096000" y="2194560"/>
            <a:ext cx="5537200" cy="4460240"/>
          </a:xfrm>
        </p:spPr>
        <p:txBody>
          <a:bodyPr>
            <a:noAutofit/>
          </a:bodyPr>
          <a:lstStyle/>
          <a:p>
            <a:r>
              <a:rPr lang="ru-RU" sz="2400" b="1" i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</a:t>
            </a:r>
            <a:r>
              <a:rPr lang="ru-RU" sz="2400" b="1" i="0" kern="100" dirty="0" err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Percussion</a:t>
            </a:r>
            <a:r>
              <a:rPr lang="ru-RU" sz="2400" b="1" i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0" i="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(перкуссия тела) – искусство владения своим телом как</a:t>
            </a:r>
            <a:br>
              <a:rPr lang="ru-RU" sz="240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0" i="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«музыкальным инструментом» с элементами танца. Слушать и слышать свое тело, играть на нем как на перкуссии – это значит</a:t>
            </a:r>
            <a:r>
              <a:rPr lang="ru-RU" sz="240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0" i="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пропустить музыку, ее ритм непосредственно через себя. </a:t>
            </a:r>
            <a:br>
              <a:rPr lang="ru-RU" sz="240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C42C7C-2F76-D474-FC0C-59FBC64FF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3" y="448310"/>
            <a:ext cx="5633155" cy="3168650"/>
          </a:xfrm>
        </p:spPr>
      </p:pic>
    </p:spTree>
    <p:extLst>
      <p:ext uri="{BB962C8B-B14F-4D97-AF65-F5344CB8AC3E}">
        <p14:creationId xmlns:p14="http://schemas.microsoft.com/office/powerpoint/2010/main" val="21626611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D244A-E6BE-5DCD-AC1B-3CAC8AD1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921" y="254000"/>
            <a:ext cx="9875636" cy="1391920"/>
          </a:xfrm>
        </p:spPr>
        <p:txBody>
          <a:bodyPr>
            <a:normAutofit fontScale="90000"/>
          </a:bodyPr>
          <a:lstStyle/>
          <a:p>
            <a:br>
              <a:rPr lang="ru-RU" sz="1800" b="0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0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0" i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Body </a:t>
            </a:r>
            <a:r>
              <a:rPr lang="ru-RU" sz="2200" b="0" i="0" kern="100" dirty="0" err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Percussion</a:t>
            </a:r>
            <a:r>
              <a:rPr lang="ru-RU" sz="2200" b="0" i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мы</a:t>
            </a:r>
            <a:r>
              <a:rPr lang="ru-RU" sz="2200" b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0" i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видим в детских играх, песнях, танцах («ладушки», «танец маленьких утят», считалки и</a:t>
            </a:r>
            <a:r>
              <a:rPr lang="ru-RU" sz="2200" b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0" i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др.). </a:t>
            </a:r>
            <a:br>
              <a:rPr lang="ru-RU" sz="2200" b="0" kern="10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b="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video-c1f2e0713df6644f032ebc9c739a2525-V">
            <a:hlinkClick r:id="" action="ppaction://media"/>
            <a:extLst>
              <a:ext uri="{FF2B5EF4-FFF2-40B4-BE49-F238E27FC236}">
                <a16:creationId xmlns:a16="http://schemas.microsoft.com/office/drawing/2014/main" id="{810388D3-4DCB-7475-0FF4-F7710880CA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1602620"/>
            <a:ext cx="8605520" cy="4840215"/>
          </a:xfrm>
        </p:spPr>
      </p:pic>
    </p:spTree>
    <p:extLst>
      <p:ext uri="{BB962C8B-B14F-4D97-AF65-F5344CB8AC3E}">
        <p14:creationId xmlns:p14="http://schemas.microsoft.com/office/powerpoint/2010/main" val="165278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90149D-B6C1-4BBE-5D01-4A5A439EB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8679">
            <a:off x="491668" y="770064"/>
            <a:ext cx="3935562" cy="2954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9DD348-1AF0-5EB5-A53F-3948E68F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2436">
            <a:off x="7635719" y="857053"/>
            <a:ext cx="4020676" cy="30180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699D2-3D64-12DA-8249-AA843E68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84" y="3429000"/>
            <a:ext cx="4094672" cy="3071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EE407E-04CE-EE21-4D0A-6E6C9EC81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85" y="164469"/>
            <a:ext cx="2186029" cy="26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7753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8B7EA-D64D-0858-A5A3-7AA3695F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86" y="417257"/>
            <a:ext cx="8995427" cy="602348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0016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6C5E0-C602-8419-6540-FE28B7D77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1" y="447040"/>
            <a:ext cx="5066452" cy="40132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632CB6-6ED8-25AC-1304-3DD5CD4D3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1627743"/>
            <a:ext cx="4978400" cy="450132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90322388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B9FAB3-4A17-7B00-592F-B8722EC23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82880"/>
            <a:ext cx="1172464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127</TotalTime>
  <Words>101</Words>
  <Application>Microsoft Office PowerPoint</Application>
  <PresentationFormat>Широкоэкранный</PresentationFormat>
  <Paragraphs>6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Bookman Old Style</vt:lpstr>
      <vt:lpstr>Rockwell</vt:lpstr>
      <vt:lpstr>Times New Roman</vt:lpstr>
      <vt:lpstr>Damask</vt:lpstr>
      <vt:lpstr> Боди перкуссия как средство раскрытия творческого потенциала воспитанников. </vt:lpstr>
      <vt:lpstr>Body Percussion (перкуссия тела) – искусство владения своим телом как «музыкальным инструментом» с элементами танца. Слушать и слышать свое тело, играть на нем как на перкуссии – это значит пропустить музыку, ее ритм непосредственно через себя.  </vt:lpstr>
      <vt:lpstr>  Примеры Body Percussion мы видим в детских играх, песнях, танцах («ладушки», «танец маленьких утят», считалки и др.).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Боди перкуссия</dc:title>
  <dc:creator>Елена Серикова</dc:creator>
  <cp:lastModifiedBy>Елена Серикова</cp:lastModifiedBy>
  <cp:revision>12</cp:revision>
  <dcterms:created xsi:type="dcterms:W3CDTF">2023-08-21T08:33:24Z</dcterms:created>
  <dcterms:modified xsi:type="dcterms:W3CDTF">2023-08-23T03:11:34Z</dcterms:modified>
</cp:coreProperties>
</file>