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2" r:id="rId2"/>
    <p:sldId id="275" r:id="rId3"/>
    <p:sldId id="277" r:id="rId4"/>
    <p:sldId id="273" r:id="rId5"/>
    <p:sldId id="274" r:id="rId6"/>
    <p:sldId id="276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2282"/>
    <a:srgbClr val="45F60E"/>
    <a:srgbClr val="C24214"/>
    <a:srgbClr val="609FAC"/>
    <a:srgbClr val="7B60AC"/>
    <a:srgbClr val="F9131E"/>
    <a:srgbClr val="FFFF05"/>
    <a:srgbClr val="EB1DD7"/>
    <a:srgbClr val="21D9E7"/>
    <a:srgbClr val="FF15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-120" y="-10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A94FA-41E8-4067-8E1E-3F9AD35798F1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9D70B3-40D0-4D84-8F9B-05FA101210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720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10 Segments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9B328-75EF-4903-B932-E7F60FD8E0D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937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10 Segments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9B328-75EF-4903-B932-E7F60FD8E0D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633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10 Segments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9B328-75EF-4903-B932-E7F60FD8E0D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400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10 Segments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9B328-75EF-4903-B932-E7F60FD8E0D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0217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10 Segments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9B328-75EF-4903-B932-E7F60FD8E0D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8904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10 Segments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9B328-75EF-4903-B932-E7F60FD8E0D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943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877E230-E6E4-4C27-9F50-EC7E6AA249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771F348A-4452-4AA7-A9C8-04DDE2D744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41F3C09-1DFE-4CC6-92E2-96129838B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EDAB-CB55-4C1E-A81E-6A305611C721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3AB2168-216E-4152-8411-2E315FE15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98A424F-65F6-49B6-80A3-855296C0D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4A31-4DB2-49D2-AEA7-B228E82785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775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B81F0E9-562C-4667-80BD-BAF2A3AD6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D6CC665A-6947-44A3-8B4E-DB932387B3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4437C99-A5AA-4651-A598-7A1E74300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EDAB-CB55-4C1E-A81E-6A305611C721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E3CE74E-0845-4994-8BC0-8D1DF47D7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6140F18-F12B-479A-833A-D0A70D201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4A31-4DB2-49D2-AEA7-B228E82785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646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82FD055F-AC0A-4EC1-8787-6717FFB46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93475775-0787-4573-8DD4-D5D8C0AFCC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5670FCD-273B-43AA-8ADE-8EEF79B61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EDAB-CB55-4C1E-A81E-6A305611C721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8FEF3DD-E08E-4477-9204-F639D5F11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F608745-8F22-4658-9223-35EF5A044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4A31-4DB2-49D2-AEA7-B228E82785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214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14DF18D-4410-4507-B8B0-21044ED5F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860F578-913B-4BF8-BE5A-57D740702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5C32EDD-82CD-4506-AEC6-C472F0FD9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EDAB-CB55-4C1E-A81E-6A305611C721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97EAFF5-FCC8-4726-8CDE-6C8E0ABBA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0451EBD-EDDB-4404-AC61-EE0E52E6F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4A31-4DB2-49D2-AEA7-B228E82785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551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E79FC11-BBCE-4615-BB83-9C57E3359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828B852-756F-4831-AC56-29E716555A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8FE0D91-CF84-4D02-8EE8-69E4C2B9D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EDAB-CB55-4C1E-A81E-6A305611C721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05111CB-3704-4E4E-9C17-40F9E97E0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6A53BE6-7930-497B-AA3E-238824BEA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4A31-4DB2-49D2-AEA7-B228E82785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470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730F0D4-4904-4C29-929B-291932A7B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C508C25-41CB-4191-BC9F-99BFCBC531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B4F897E4-5619-4108-9744-D7540A5E2C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86915B92-FB4F-40C6-BC4E-6088702E2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EDAB-CB55-4C1E-A81E-6A305611C721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5E7A939-F12E-4CF7-91F2-F286A897C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F3E71F26-8BC1-4CFB-BD0C-2D3B20492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4A31-4DB2-49D2-AEA7-B228E82785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763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503BD27-88D4-424E-94BA-A165326AD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09CCC63A-8CFD-4619-99AC-7C8E8DFD39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5BEE733B-648A-46E9-BAFB-EF7A173E23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8DD88E9F-BBCA-4A6F-93FB-EEFB98C47C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2157F3DA-93D3-4DE5-9F87-50FECB0726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92DBDE92-B85A-492C-AB2A-5C090980B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EDAB-CB55-4C1E-A81E-6A305611C721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5D628EB0-3E5F-4CD1-94A3-BADA135E6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8C821A87-D77D-423F-8DDF-7892DC34F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4A31-4DB2-49D2-AEA7-B228E82785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95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F88D221-6DCE-4B03-86A2-B16436CA6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CC3FDFE0-6A07-45CC-88D4-2DE242D94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EDAB-CB55-4C1E-A81E-6A305611C721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031B6C64-EFF0-480F-BF76-3C98B9D6C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118C51B-FA15-4F7A-8207-24CED903B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4A31-4DB2-49D2-AEA7-B228E82785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898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13CC5CC6-0A0E-4BB0-A3CC-25A846AB1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EDAB-CB55-4C1E-A81E-6A305611C721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15F36E74-3E0F-43EC-AC4F-CB91F95C1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8C6CBDB6-70D5-4486-A9FB-D1333A85E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4A31-4DB2-49D2-AEA7-B228E82785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050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7582930-6A10-4D77-9345-84E204226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B56F569-CE6E-4C1A-8451-8E2662253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9E090B8-1FF8-4F2D-8697-A1C1185BD4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5CC64DB-DF40-4DD4-BB8D-B462990A3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EDAB-CB55-4C1E-A81E-6A305611C721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C05E76F1-C735-4F51-81F2-4274FEE32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9CE3CC5-E514-4763-8C99-74319D87E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4A31-4DB2-49D2-AEA7-B228E82785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525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B72A66F-8254-446F-B632-83B4B48BB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20CD6C59-43C7-4E88-8A85-EF3B0466A0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B5140197-2733-4EA1-AF00-E5445820EB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F2EEB0C-28D8-492A-843E-5C1BBDFE3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EDAB-CB55-4C1E-A81E-6A305611C721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51F8B378-85F7-4807-BC6D-5C4BF76D4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FDD0F7BA-80EB-4F3D-9657-47D133D91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4A31-4DB2-49D2-AEA7-B228E82785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028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22773DC-AB84-45EC-AFFB-82599F730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EFA8578-BE7C-4112-BE00-418F3E033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855F4D7-9C17-4E60-8188-3DD6EDA9F0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3EDAB-CB55-4C1E-A81E-6A305611C721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6B45A4C-8336-44F4-8C7A-2CF651F247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B07C5DD-65EC-4052-A67B-4450491337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D4A31-4DB2-49D2-AEA7-B228E82785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64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t.me/Power_Point_pro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t.me/Power_Point_pro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t.me/Power_Point_pro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t.me/Power_Point_pro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t.me/Power_Point_pro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t.me/Power_Point_pro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pinner BG">
            <a:extLst>
              <a:ext uri="{FF2B5EF4-FFF2-40B4-BE49-F238E27FC236}">
                <a16:creationId xmlns="" xmlns:a16="http://schemas.microsoft.com/office/drawing/2014/main" id="{E7247EFC-DA6F-4517-958E-60940FA8DC84}"/>
              </a:ext>
            </a:extLst>
          </p:cNvPr>
          <p:cNvSpPr/>
          <p:nvPr/>
        </p:nvSpPr>
        <p:spPr>
          <a:xfrm>
            <a:off x="2856000" y="189000"/>
            <a:ext cx="6480000" cy="6480000"/>
          </a:xfrm>
          <a:prstGeom prst="ellipse">
            <a:avLst/>
          </a:prstGeom>
          <a:solidFill>
            <a:srgbClr val="002060"/>
          </a:solid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Anchor">
            <a:extLst>
              <a:ext uri="{FF2B5EF4-FFF2-40B4-BE49-F238E27FC236}">
                <a16:creationId xmlns="" xmlns:a16="http://schemas.microsoft.com/office/drawing/2014/main" id="{B316AF16-047B-4F82-AB9C-1224E1DDA737}"/>
              </a:ext>
            </a:extLst>
          </p:cNvPr>
          <p:cNvSpPr/>
          <p:nvPr/>
        </p:nvSpPr>
        <p:spPr>
          <a:xfrm>
            <a:off x="5196000" y="2529000"/>
            <a:ext cx="1800000" cy="1800000"/>
          </a:xfrm>
          <a:prstGeom prst="ellipse">
            <a:avLst/>
          </a:prstGeom>
          <a:solidFill>
            <a:srgbClr val="00B050">
              <a:alpha val="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2" name="Spinning Wheel 10">
            <a:extLst>
              <a:ext uri="{FF2B5EF4-FFF2-40B4-BE49-F238E27FC236}">
                <a16:creationId xmlns="" xmlns:a16="http://schemas.microsoft.com/office/drawing/2014/main" id="{B5123D5A-8489-4948-BDCA-C21BF48EED80}"/>
              </a:ext>
            </a:extLst>
          </p:cNvPr>
          <p:cNvGrpSpPr/>
          <p:nvPr/>
        </p:nvGrpSpPr>
        <p:grpSpPr>
          <a:xfrm>
            <a:off x="2706784" y="206704"/>
            <a:ext cx="6778317" cy="6453410"/>
            <a:chOff x="2706784" y="206704"/>
            <a:chExt cx="6778317" cy="6453410"/>
          </a:xfrm>
        </p:grpSpPr>
        <p:sp>
          <p:nvSpPr>
            <p:cNvPr id="33" name="Segment 10">
              <a:extLst>
                <a:ext uri="{FF2B5EF4-FFF2-40B4-BE49-F238E27FC236}">
                  <a16:creationId xmlns="" xmlns:a16="http://schemas.microsoft.com/office/drawing/2014/main" id="{52C205B5-9663-4A8A-9F48-476FB5F6653A}"/>
                </a:ext>
              </a:extLst>
            </p:cNvPr>
            <p:cNvSpPr/>
            <p:nvPr/>
          </p:nvSpPr>
          <p:spPr>
            <a:xfrm rot="19440000">
              <a:off x="4804678" y="206704"/>
              <a:ext cx="1812504" cy="2358292"/>
            </a:xfrm>
            <a:custGeom>
              <a:avLst/>
              <a:gdLst>
                <a:gd name="connsiteX0" fmla="*/ 1812504 w 1812504"/>
                <a:gd name="connsiteY0" fmla="*/ 580792 h 2358292"/>
                <a:gd name="connsiteX1" fmla="*/ 521075 w 1812504"/>
                <a:gd name="connsiteY1" fmla="*/ 2358292 h 2358292"/>
                <a:gd name="connsiteX2" fmla="*/ 450092 w 1812504"/>
                <a:gd name="connsiteY2" fmla="*/ 2312002 h 2358292"/>
                <a:gd name="connsiteX3" fmla="*/ 47112 w 1812504"/>
                <a:gd name="connsiteY3" fmla="*/ 2195890 h 2358292"/>
                <a:gd name="connsiteX4" fmla="*/ 0 w 1812504"/>
                <a:gd name="connsiteY4" fmla="*/ 2198792 h 2358292"/>
                <a:gd name="connsiteX5" fmla="*/ 0 w 1812504"/>
                <a:gd name="connsiteY5" fmla="*/ 1709 h 2358292"/>
                <a:gd name="connsiteX6" fmla="*/ 124166 w 1812504"/>
                <a:gd name="connsiteY6" fmla="*/ 0 h 2358292"/>
                <a:gd name="connsiteX7" fmla="*/ 1685735 w 1812504"/>
                <a:gd name="connsiteY7" fmla="*/ 493500 h 2358292"/>
                <a:gd name="connsiteX8" fmla="*/ 1812504 w 1812504"/>
                <a:gd name="connsiteY8" fmla="*/ 580792 h 235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12504" h="2358292">
                  <a:moveTo>
                    <a:pt x="1812504" y="580792"/>
                  </a:moveTo>
                  <a:lnTo>
                    <a:pt x="521075" y="2358292"/>
                  </a:lnTo>
                  <a:lnTo>
                    <a:pt x="450092" y="2312002"/>
                  </a:lnTo>
                  <a:cubicBezTo>
                    <a:pt x="324082" y="2238659"/>
                    <a:pt x="185548" y="2200621"/>
                    <a:pt x="47112" y="2195890"/>
                  </a:cubicBezTo>
                  <a:lnTo>
                    <a:pt x="0" y="2198792"/>
                  </a:lnTo>
                  <a:lnTo>
                    <a:pt x="0" y="1709"/>
                  </a:lnTo>
                  <a:lnTo>
                    <a:pt x="124166" y="0"/>
                  </a:lnTo>
                  <a:cubicBezTo>
                    <a:pt x="664122" y="18455"/>
                    <a:pt x="1204503" y="179810"/>
                    <a:pt x="1685735" y="493500"/>
                  </a:cubicBezTo>
                  <a:lnTo>
                    <a:pt x="1812504" y="580792"/>
                  </a:lnTo>
                  <a:close/>
                </a:path>
              </a:pathLst>
            </a:custGeom>
            <a:solidFill>
              <a:srgbClr val="45F60E"/>
            </a:solidFill>
            <a:ln>
              <a:solidFill>
                <a:srgbClr val="45F60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4" name="Segment 9">
              <a:extLst>
                <a:ext uri="{FF2B5EF4-FFF2-40B4-BE49-F238E27FC236}">
                  <a16:creationId xmlns="" xmlns:a16="http://schemas.microsoft.com/office/drawing/2014/main" id="{662F17CF-2B18-4001-A42B-E2652281E0B8}"/>
                </a:ext>
              </a:extLst>
            </p:cNvPr>
            <p:cNvSpPr/>
            <p:nvPr/>
          </p:nvSpPr>
          <p:spPr>
            <a:xfrm rot="19440000">
              <a:off x="3370936" y="1264404"/>
              <a:ext cx="1773615" cy="2355935"/>
            </a:xfrm>
            <a:custGeom>
              <a:avLst/>
              <a:gdLst>
                <a:gd name="connsiteX0" fmla="*/ 1773615 w 1773615"/>
                <a:gd name="connsiteY0" fmla="*/ 0 h 2355935"/>
                <a:gd name="connsiteX1" fmla="*/ 1773615 w 1773615"/>
                <a:gd name="connsiteY1" fmla="*/ 2197255 h 2355935"/>
                <a:gd name="connsiteX2" fmla="*/ 1659062 w 1773615"/>
                <a:gd name="connsiteY2" fmla="*/ 2204311 h 2355935"/>
                <a:gd name="connsiteX3" fmla="*/ 1348204 w 1773615"/>
                <a:gd name="connsiteY3" fmla="*/ 2317525 h 2355935"/>
                <a:gd name="connsiteX4" fmla="*/ 1291038 w 1773615"/>
                <a:gd name="connsiteY4" fmla="*/ 2355935 h 2355935"/>
                <a:gd name="connsiteX5" fmla="*/ 0 w 1773615"/>
                <a:gd name="connsiteY5" fmla="*/ 578973 h 2355935"/>
                <a:gd name="connsiteX6" fmla="*/ 213119 w 1773615"/>
                <a:gd name="connsiteY6" fmla="*/ 435778 h 2355935"/>
                <a:gd name="connsiteX7" fmla="*/ 1607260 w 1773615"/>
                <a:gd name="connsiteY7" fmla="*/ 2289 h 2355935"/>
                <a:gd name="connsiteX8" fmla="*/ 1773615 w 1773615"/>
                <a:gd name="connsiteY8" fmla="*/ 0 h 235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73615" h="2355935">
                  <a:moveTo>
                    <a:pt x="1773615" y="0"/>
                  </a:moveTo>
                  <a:lnTo>
                    <a:pt x="1773615" y="2197255"/>
                  </a:lnTo>
                  <a:lnTo>
                    <a:pt x="1659062" y="2204311"/>
                  </a:lnTo>
                  <a:cubicBezTo>
                    <a:pt x="1549993" y="2221586"/>
                    <a:pt x="1444220" y="2259665"/>
                    <a:pt x="1348204" y="2317525"/>
                  </a:cubicBezTo>
                  <a:lnTo>
                    <a:pt x="1291038" y="2355935"/>
                  </a:lnTo>
                  <a:lnTo>
                    <a:pt x="0" y="578973"/>
                  </a:lnTo>
                  <a:lnTo>
                    <a:pt x="213119" y="435778"/>
                  </a:lnTo>
                  <a:cubicBezTo>
                    <a:pt x="638689" y="179327"/>
                    <a:pt x="1118323" y="32468"/>
                    <a:pt x="1607260" y="2289"/>
                  </a:cubicBezTo>
                  <a:lnTo>
                    <a:pt x="1773615" y="0"/>
                  </a:lnTo>
                  <a:close/>
                </a:path>
              </a:pathLst>
            </a:custGeom>
            <a:solidFill>
              <a:srgbClr val="6B2282"/>
            </a:solidFill>
            <a:ln>
              <a:solidFill>
                <a:srgbClr val="6B2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5" name="Segment 8">
              <a:extLst>
                <a:ext uri="{FF2B5EF4-FFF2-40B4-BE49-F238E27FC236}">
                  <a16:creationId xmlns="" xmlns:a16="http://schemas.microsoft.com/office/drawing/2014/main" id="{5D6D526B-E0DF-4330-8327-B79502762656}"/>
                </a:ext>
              </a:extLst>
            </p:cNvPr>
            <p:cNvSpPr/>
            <p:nvPr/>
          </p:nvSpPr>
          <p:spPr>
            <a:xfrm rot="19440000">
              <a:off x="2706784" y="2218952"/>
              <a:ext cx="2403822" cy="2210353"/>
            </a:xfrm>
            <a:custGeom>
              <a:avLst/>
              <a:gdLst>
                <a:gd name="connsiteX0" fmla="*/ 1112784 w 2403822"/>
                <a:gd name="connsiteY0" fmla="*/ 0 h 2210353"/>
                <a:gd name="connsiteX1" fmla="*/ 2403822 w 2403822"/>
                <a:gd name="connsiteY1" fmla="*/ 1776962 h 2210353"/>
                <a:gd name="connsiteX2" fmla="*/ 2393897 w 2403822"/>
                <a:gd name="connsiteY2" fmla="*/ 1783630 h 2210353"/>
                <a:gd name="connsiteX3" fmla="*/ 2211669 w 2403822"/>
                <a:gd name="connsiteY3" fmla="*/ 1968438 h 2210353"/>
                <a:gd name="connsiteX4" fmla="*/ 2092218 w 2403822"/>
                <a:gd name="connsiteY4" fmla="*/ 2198856 h 2210353"/>
                <a:gd name="connsiteX5" fmla="*/ 2088943 w 2403822"/>
                <a:gd name="connsiteY5" fmla="*/ 2210353 h 2210353"/>
                <a:gd name="connsiteX6" fmla="*/ 0 w 2403822"/>
                <a:gd name="connsiteY6" fmla="*/ 1531615 h 2210353"/>
                <a:gd name="connsiteX7" fmla="*/ 10686 w 2403822"/>
                <a:gd name="connsiteY7" fmla="*/ 1494091 h 2210353"/>
                <a:gd name="connsiteX8" fmla="*/ 434244 w 2403822"/>
                <a:gd name="connsiteY8" fmla="*/ 677063 h 2210353"/>
                <a:gd name="connsiteX9" fmla="*/ 1080397 w 2403822"/>
                <a:gd name="connsiteY9" fmla="*/ 21761 h 2210353"/>
                <a:gd name="connsiteX10" fmla="*/ 1112784 w 2403822"/>
                <a:gd name="connsiteY10" fmla="*/ 0 h 2210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03822" h="2210353">
                  <a:moveTo>
                    <a:pt x="1112784" y="0"/>
                  </a:moveTo>
                  <a:lnTo>
                    <a:pt x="2403822" y="1776962"/>
                  </a:lnTo>
                  <a:lnTo>
                    <a:pt x="2393897" y="1783630"/>
                  </a:lnTo>
                  <a:cubicBezTo>
                    <a:pt x="2325848" y="1834394"/>
                    <a:pt x="2264196" y="1896141"/>
                    <a:pt x="2211669" y="1968438"/>
                  </a:cubicBezTo>
                  <a:cubicBezTo>
                    <a:pt x="2159142" y="2040736"/>
                    <a:pt x="2119469" y="2118451"/>
                    <a:pt x="2092218" y="2198856"/>
                  </a:cubicBezTo>
                  <a:lnTo>
                    <a:pt x="2088943" y="2210353"/>
                  </a:lnTo>
                  <a:lnTo>
                    <a:pt x="0" y="1531615"/>
                  </a:lnTo>
                  <a:lnTo>
                    <a:pt x="10686" y="1494091"/>
                  </a:lnTo>
                  <a:cubicBezTo>
                    <a:pt x="107315" y="1208984"/>
                    <a:pt x="247990" y="933419"/>
                    <a:pt x="434244" y="677063"/>
                  </a:cubicBezTo>
                  <a:cubicBezTo>
                    <a:pt x="620497" y="420707"/>
                    <a:pt x="839104" y="201763"/>
                    <a:pt x="1080397" y="21761"/>
                  </a:cubicBezTo>
                  <a:lnTo>
                    <a:pt x="1112784" y="0"/>
                  </a:lnTo>
                  <a:close/>
                </a:path>
              </a:pathLst>
            </a:custGeom>
            <a:solidFill>
              <a:srgbClr val="FFFF05"/>
            </a:solidFill>
            <a:ln>
              <a:solidFill>
                <a:srgbClr val="FFFF0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6" name="Segment 7">
              <a:extLst>
                <a:ext uri="{FF2B5EF4-FFF2-40B4-BE49-F238E27FC236}">
                  <a16:creationId xmlns="" xmlns:a16="http://schemas.microsoft.com/office/drawing/2014/main" id="{BEB2DC4A-3F5B-4091-B904-52FC02DAB6F8}"/>
                </a:ext>
              </a:extLst>
            </p:cNvPr>
            <p:cNvSpPr/>
            <p:nvPr/>
          </p:nvSpPr>
          <p:spPr>
            <a:xfrm rot="19440000">
              <a:off x="3407879" y="3627616"/>
              <a:ext cx="2242173" cy="1887182"/>
            </a:xfrm>
            <a:custGeom>
              <a:avLst/>
              <a:gdLst>
                <a:gd name="connsiteX0" fmla="*/ 2238338 w 2242173"/>
                <a:gd name="connsiteY0" fmla="*/ 678739 h 1887182"/>
                <a:gd name="connsiteX1" fmla="*/ 2219472 w 2242173"/>
                <a:gd name="connsiteY1" fmla="*/ 744979 h 1887182"/>
                <a:gd name="connsiteX2" fmla="*/ 2207860 w 2242173"/>
                <a:gd name="connsiteY2" fmla="*/ 1075607 h 1887182"/>
                <a:gd name="connsiteX3" fmla="*/ 2242173 w 2242173"/>
                <a:gd name="connsiteY3" fmla="*/ 1208525 h 1887182"/>
                <a:gd name="connsiteX4" fmla="*/ 153482 w 2242173"/>
                <a:gd name="connsiteY4" fmla="*/ 1887182 h 1887182"/>
                <a:gd name="connsiteX5" fmla="*/ 97605 w 2242173"/>
                <a:gd name="connsiteY5" fmla="*/ 1706803 h 1887182"/>
                <a:gd name="connsiteX6" fmla="*/ 79064 w 2242173"/>
                <a:gd name="connsiteY6" fmla="*/ 246941 h 1887182"/>
                <a:gd name="connsiteX7" fmla="*/ 149394 w 2242173"/>
                <a:gd name="connsiteY7" fmla="*/ 0 h 1887182"/>
                <a:gd name="connsiteX8" fmla="*/ 2238338 w 2242173"/>
                <a:gd name="connsiteY8" fmla="*/ 678739 h 1887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42173" h="1887182">
                  <a:moveTo>
                    <a:pt x="2238338" y="678739"/>
                  </a:moveTo>
                  <a:lnTo>
                    <a:pt x="2219472" y="744979"/>
                  </a:lnTo>
                  <a:cubicBezTo>
                    <a:pt x="2194115" y="854175"/>
                    <a:pt x="2190586" y="966538"/>
                    <a:pt x="2207860" y="1075607"/>
                  </a:cubicBezTo>
                  <a:lnTo>
                    <a:pt x="2242173" y="1208525"/>
                  </a:lnTo>
                  <a:lnTo>
                    <a:pt x="153482" y="1887182"/>
                  </a:lnTo>
                  <a:lnTo>
                    <a:pt x="97605" y="1706803"/>
                  </a:lnTo>
                  <a:cubicBezTo>
                    <a:pt x="-24783" y="1232470"/>
                    <a:pt x="-33327" y="730929"/>
                    <a:pt x="79064" y="246941"/>
                  </a:cubicBezTo>
                  <a:lnTo>
                    <a:pt x="149394" y="0"/>
                  </a:lnTo>
                  <a:lnTo>
                    <a:pt x="2238338" y="678739"/>
                  </a:lnTo>
                  <a:close/>
                </a:path>
              </a:pathLst>
            </a:custGeom>
            <a:solidFill>
              <a:srgbClr val="EB1DD7"/>
            </a:solidFill>
            <a:ln>
              <a:solidFill>
                <a:srgbClr val="EB1DD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7" name="Segment 6">
              <a:extLst>
                <a:ext uri="{FF2B5EF4-FFF2-40B4-BE49-F238E27FC236}">
                  <a16:creationId xmlns="" xmlns:a16="http://schemas.microsoft.com/office/drawing/2014/main" id="{AC54C0A2-DBFA-4667-9249-4E33F504F432}"/>
                </a:ext>
              </a:extLst>
            </p:cNvPr>
            <p:cNvSpPr/>
            <p:nvPr/>
          </p:nvSpPr>
          <p:spPr>
            <a:xfrm rot="19440000">
              <a:off x="4322620" y="4443711"/>
              <a:ext cx="2391407" cy="2198706"/>
            </a:xfrm>
            <a:custGeom>
              <a:avLst/>
              <a:gdLst>
                <a:gd name="connsiteX0" fmla="*/ 2088528 w 2391407"/>
                <a:gd name="connsiteY0" fmla="*/ 0 h 2198706"/>
                <a:gd name="connsiteX1" fmla="*/ 2094701 w 2391407"/>
                <a:gd name="connsiteY1" fmla="*/ 23912 h 2198706"/>
                <a:gd name="connsiteX2" fmla="*/ 2329657 w 2391407"/>
                <a:gd name="connsiteY2" fmla="*/ 371288 h 2198706"/>
                <a:gd name="connsiteX3" fmla="*/ 2391407 w 2391407"/>
                <a:gd name="connsiteY3" fmla="*/ 421097 h 2198706"/>
                <a:gd name="connsiteX4" fmla="*/ 1099898 w 2391407"/>
                <a:gd name="connsiteY4" fmla="*/ 2198706 h 2198706"/>
                <a:gd name="connsiteX5" fmla="*/ 981994 w 2391407"/>
                <a:gd name="connsiteY5" fmla="*/ 2108403 h 2198706"/>
                <a:gd name="connsiteX6" fmla="*/ 30096 w 2391407"/>
                <a:gd name="connsiteY6" fmla="*/ 775762 h 2198706"/>
                <a:gd name="connsiteX7" fmla="*/ 0 w 2391407"/>
                <a:gd name="connsiteY7" fmla="*/ 678604 h 2198706"/>
                <a:gd name="connsiteX8" fmla="*/ 2088528 w 2391407"/>
                <a:gd name="connsiteY8" fmla="*/ 0 h 2198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91407" h="2198706">
                  <a:moveTo>
                    <a:pt x="2088528" y="0"/>
                  </a:moveTo>
                  <a:lnTo>
                    <a:pt x="2094701" y="23912"/>
                  </a:lnTo>
                  <a:cubicBezTo>
                    <a:pt x="2141979" y="154110"/>
                    <a:pt x="2220965" y="274109"/>
                    <a:pt x="2329657" y="371288"/>
                  </a:cubicBezTo>
                  <a:lnTo>
                    <a:pt x="2391407" y="421097"/>
                  </a:lnTo>
                  <a:lnTo>
                    <a:pt x="1099898" y="2198706"/>
                  </a:lnTo>
                  <a:lnTo>
                    <a:pt x="981994" y="2108403"/>
                  </a:lnTo>
                  <a:cubicBezTo>
                    <a:pt x="534948" y="1747659"/>
                    <a:pt x="214504" y="1283587"/>
                    <a:pt x="30096" y="775762"/>
                  </a:cubicBezTo>
                  <a:lnTo>
                    <a:pt x="0" y="678604"/>
                  </a:lnTo>
                  <a:lnTo>
                    <a:pt x="2088528" y="0"/>
                  </a:lnTo>
                  <a:close/>
                </a:path>
              </a:pathLst>
            </a:custGeom>
            <a:solidFill>
              <a:srgbClr val="21D9E7"/>
            </a:solidFill>
            <a:ln>
              <a:solidFill>
                <a:srgbClr val="21D9E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8" name="Segment 5">
              <a:extLst>
                <a:ext uri="{FF2B5EF4-FFF2-40B4-BE49-F238E27FC236}">
                  <a16:creationId xmlns="" xmlns:a16="http://schemas.microsoft.com/office/drawing/2014/main" id="{5E98BE26-8444-4529-806D-372E3848F1A5}"/>
                </a:ext>
              </a:extLst>
            </p:cNvPr>
            <p:cNvSpPr/>
            <p:nvPr/>
          </p:nvSpPr>
          <p:spPr>
            <a:xfrm rot="19440000">
              <a:off x="5568685" y="4296458"/>
              <a:ext cx="1798755" cy="2363656"/>
            </a:xfrm>
            <a:custGeom>
              <a:avLst/>
              <a:gdLst>
                <a:gd name="connsiteX0" fmla="*/ 1798755 w 1798755"/>
                <a:gd name="connsiteY0" fmla="*/ 166158 h 2363656"/>
                <a:gd name="connsiteX1" fmla="*/ 1798755 w 1798755"/>
                <a:gd name="connsiteY1" fmla="*/ 2362236 h 2363656"/>
                <a:gd name="connsiteX2" fmla="*/ 1695593 w 1798755"/>
                <a:gd name="connsiteY2" fmla="*/ 2363656 h 2363656"/>
                <a:gd name="connsiteX3" fmla="*/ 4290 w 1798755"/>
                <a:gd name="connsiteY3" fmla="*/ 1780821 h 2363656"/>
                <a:gd name="connsiteX4" fmla="*/ 0 w 1798755"/>
                <a:gd name="connsiteY4" fmla="*/ 1777536 h 2363656"/>
                <a:gd name="connsiteX5" fmla="*/ 1291456 w 1798755"/>
                <a:gd name="connsiteY5" fmla="*/ 0 h 2363656"/>
                <a:gd name="connsiteX6" fmla="*/ 1295665 w 1798755"/>
                <a:gd name="connsiteY6" fmla="*/ 3395 h 2363656"/>
                <a:gd name="connsiteX7" fmla="*/ 1772647 w 1798755"/>
                <a:gd name="connsiteY7" fmla="*/ 167766 h 2363656"/>
                <a:gd name="connsiteX8" fmla="*/ 1798755 w 1798755"/>
                <a:gd name="connsiteY8" fmla="*/ 166158 h 2363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98755" h="2363656">
                  <a:moveTo>
                    <a:pt x="1798755" y="166158"/>
                  </a:moveTo>
                  <a:lnTo>
                    <a:pt x="1798755" y="2362236"/>
                  </a:lnTo>
                  <a:lnTo>
                    <a:pt x="1695593" y="2363656"/>
                  </a:lnTo>
                  <a:cubicBezTo>
                    <a:pt x="1106551" y="2343523"/>
                    <a:pt x="517001" y="2153328"/>
                    <a:pt x="4290" y="1780821"/>
                  </a:cubicBezTo>
                  <a:lnTo>
                    <a:pt x="0" y="1777536"/>
                  </a:lnTo>
                  <a:lnTo>
                    <a:pt x="1291456" y="0"/>
                  </a:lnTo>
                  <a:lnTo>
                    <a:pt x="1295665" y="3395"/>
                  </a:lnTo>
                  <a:cubicBezTo>
                    <a:pt x="1440260" y="108449"/>
                    <a:pt x="1606525" y="162088"/>
                    <a:pt x="1772647" y="167766"/>
                  </a:cubicBezTo>
                  <a:lnTo>
                    <a:pt x="1798755" y="166158"/>
                  </a:lnTo>
                  <a:close/>
                </a:path>
              </a:pathLst>
            </a:custGeom>
            <a:solidFill>
              <a:srgbClr val="FF1515"/>
            </a:solidFill>
            <a:ln>
              <a:solidFill>
                <a:srgbClr val="FF15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9" name="Segment 4">
              <a:extLst>
                <a:ext uri="{FF2B5EF4-FFF2-40B4-BE49-F238E27FC236}">
                  <a16:creationId xmlns="" xmlns:a16="http://schemas.microsoft.com/office/drawing/2014/main" id="{9FA3CF94-921C-4079-9CB9-D72FA0E78604}"/>
                </a:ext>
              </a:extLst>
            </p:cNvPr>
            <p:cNvSpPr/>
            <p:nvPr/>
          </p:nvSpPr>
          <p:spPr>
            <a:xfrm rot="19440000">
              <a:off x="7028400" y="3243389"/>
              <a:ext cx="1795084" cy="2356536"/>
            </a:xfrm>
            <a:custGeom>
              <a:avLst/>
              <a:gdLst>
                <a:gd name="connsiteX0" fmla="*/ 504046 w 1795084"/>
                <a:gd name="connsiteY0" fmla="*/ 0 h 2356536"/>
                <a:gd name="connsiteX1" fmla="*/ 1795084 w 1795084"/>
                <a:gd name="connsiteY1" fmla="*/ 1776961 h 2356536"/>
                <a:gd name="connsiteX2" fmla="*/ 1581500 w 1795084"/>
                <a:gd name="connsiteY2" fmla="*/ 1920469 h 2356536"/>
                <a:gd name="connsiteX3" fmla="*/ 187359 w 1795084"/>
                <a:gd name="connsiteY3" fmla="*/ 2353957 h 2356536"/>
                <a:gd name="connsiteX4" fmla="*/ 0 w 1795084"/>
                <a:gd name="connsiteY4" fmla="*/ 2356536 h 2356536"/>
                <a:gd name="connsiteX5" fmla="*/ 0 w 1795084"/>
                <a:gd name="connsiteY5" fmla="*/ 160286 h 2356536"/>
                <a:gd name="connsiteX6" fmla="*/ 135558 w 1795084"/>
                <a:gd name="connsiteY6" fmla="*/ 151936 h 2356536"/>
                <a:gd name="connsiteX7" fmla="*/ 446415 w 1795084"/>
                <a:gd name="connsiteY7" fmla="*/ 38722 h 2356536"/>
                <a:gd name="connsiteX8" fmla="*/ 504046 w 1795084"/>
                <a:gd name="connsiteY8" fmla="*/ 0 h 2356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95084" h="2356536">
                  <a:moveTo>
                    <a:pt x="504046" y="0"/>
                  </a:moveTo>
                  <a:lnTo>
                    <a:pt x="1795084" y="1776961"/>
                  </a:lnTo>
                  <a:lnTo>
                    <a:pt x="1581500" y="1920469"/>
                  </a:lnTo>
                  <a:cubicBezTo>
                    <a:pt x="1155930" y="2176919"/>
                    <a:pt x="676296" y="2323778"/>
                    <a:pt x="187359" y="2353957"/>
                  </a:cubicBezTo>
                  <a:lnTo>
                    <a:pt x="0" y="2356536"/>
                  </a:lnTo>
                  <a:lnTo>
                    <a:pt x="0" y="160286"/>
                  </a:lnTo>
                  <a:lnTo>
                    <a:pt x="135558" y="151936"/>
                  </a:lnTo>
                  <a:cubicBezTo>
                    <a:pt x="244626" y="134660"/>
                    <a:pt x="350400" y="96582"/>
                    <a:pt x="446415" y="38722"/>
                  </a:cubicBezTo>
                  <a:lnTo>
                    <a:pt x="504046" y="0"/>
                  </a:lnTo>
                  <a:close/>
                </a:path>
              </a:pathLst>
            </a:custGeom>
            <a:solidFill>
              <a:srgbClr val="8D42C6"/>
            </a:solidFill>
            <a:ln>
              <a:solidFill>
                <a:srgbClr val="8D42C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0" name="Segment 3">
              <a:extLst>
                <a:ext uri="{FF2B5EF4-FFF2-40B4-BE49-F238E27FC236}">
                  <a16:creationId xmlns="" xmlns:a16="http://schemas.microsoft.com/office/drawing/2014/main" id="{2B42EAB0-7EBB-47DF-9A7B-1AC125C1A2E3}"/>
                </a:ext>
              </a:extLst>
            </p:cNvPr>
            <p:cNvSpPr/>
            <p:nvPr/>
          </p:nvSpPr>
          <p:spPr>
            <a:xfrm rot="19440000">
              <a:off x="7081895" y="2429116"/>
              <a:ext cx="2403206" cy="2209508"/>
            </a:xfrm>
            <a:custGeom>
              <a:avLst/>
              <a:gdLst>
                <a:gd name="connsiteX0" fmla="*/ 2403206 w 2403206"/>
                <a:gd name="connsiteY0" fmla="*/ 678740 h 2209508"/>
                <a:gd name="connsiteX1" fmla="*/ 2392671 w 2403206"/>
                <a:gd name="connsiteY1" fmla="*/ 715729 h 2209508"/>
                <a:gd name="connsiteX2" fmla="*/ 1969114 w 2403206"/>
                <a:gd name="connsiteY2" fmla="*/ 1532757 h 2209508"/>
                <a:gd name="connsiteX3" fmla="*/ 1322960 w 2403206"/>
                <a:gd name="connsiteY3" fmla="*/ 2188059 h 2209508"/>
                <a:gd name="connsiteX4" fmla="*/ 1291039 w 2403206"/>
                <a:gd name="connsiteY4" fmla="*/ 2209508 h 2209508"/>
                <a:gd name="connsiteX5" fmla="*/ 0 w 2403206"/>
                <a:gd name="connsiteY5" fmla="*/ 432546 h 2209508"/>
                <a:gd name="connsiteX6" fmla="*/ 9460 w 2403206"/>
                <a:gd name="connsiteY6" fmla="*/ 426190 h 2209508"/>
                <a:gd name="connsiteX7" fmla="*/ 191688 w 2403206"/>
                <a:gd name="connsiteY7" fmla="*/ 241381 h 2209508"/>
                <a:gd name="connsiteX8" fmla="*/ 311139 w 2403206"/>
                <a:gd name="connsiteY8" fmla="*/ 10963 h 2209508"/>
                <a:gd name="connsiteX9" fmla="*/ 314262 w 2403206"/>
                <a:gd name="connsiteY9" fmla="*/ 0 h 2209508"/>
                <a:gd name="connsiteX10" fmla="*/ 2403206 w 2403206"/>
                <a:gd name="connsiteY10" fmla="*/ 678740 h 2209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03206" h="2209508">
                  <a:moveTo>
                    <a:pt x="2403206" y="678740"/>
                  </a:moveTo>
                  <a:lnTo>
                    <a:pt x="2392671" y="715729"/>
                  </a:lnTo>
                  <a:cubicBezTo>
                    <a:pt x="2296043" y="1000836"/>
                    <a:pt x="2155367" y="1276401"/>
                    <a:pt x="1969114" y="1532757"/>
                  </a:cubicBezTo>
                  <a:cubicBezTo>
                    <a:pt x="1782860" y="1789113"/>
                    <a:pt x="1564253" y="2008058"/>
                    <a:pt x="1322960" y="2188059"/>
                  </a:cubicBezTo>
                  <a:lnTo>
                    <a:pt x="1291039" y="2209508"/>
                  </a:lnTo>
                  <a:lnTo>
                    <a:pt x="0" y="432546"/>
                  </a:lnTo>
                  <a:lnTo>
                    <a:pt x="9460" y="426190"/>
                  </a:lnTo>
                  <a:cubicBezTo>
                    <a:pt x="77509" y="375425"/>
                    <a:pt x="139161" y="313679"/>
                    <a:pt x="191688" y="241381"/>
                  </a:cubicBezTo>
                  <a:cubicBezTo>
                    <a:pt x="244215" y="169084"/>
                    <a:pt x="283888" y="91369"/>
                    <a:pt x="311139" y="10963"/>
                  </a:cubicBezTo>
                  <a:lnTo>
                    <a:pt x="314262" y="0"/>
                  </a:lnTo>
                  <a:lnTo>
                    <a:pt x="2403206" y="678740"/>
                  </a:lnTo>
                  <a:close/>
                </a:path>
              </a:pathLst>
            </a:custGeom>
            <a:solidFill>
              <a:srgbClr val="71AF47"/>
            </a:solidFill>
            <a:ln>
              <a:solidFill>
                <a:srgbClr val="71AF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1" name="Segment 2">
              <a:extLst>
                <a:ext uri="{FF2B5EF4-FFF2-40B4-BE49-F238E27FC236}">
                  <a16:creationId xmlns="" xmlns:a16="http://schemas.microsoft.com/office/drawing/2014/main" id="{9D908D8C-CF90-42F6-A032-9EA5CED11314}"/>
                </a:ext>
              </a:extLst>
            </p:cNvPr>
            <p:cNvSpPr/>
            <p:nvPr/>
          </p:nvSpPr>
          <p:spPr>
            <a:xfrm rot="19440000">
              <a:off x="6542846" y="1344306"/>
              <a:ext cx="2241807" cy="1886322"/>
            </a:xfrm>
            <a:custGeom>
              <a:avLst/>
              <a:gdLst>
                <a:gd name="connsiteX0" fmla="*/ 2088758 w 2241807"/>
                <a:gd name="connsiteY0" fmla="*/ 0 h 1886322"/>
                <a:gd name="connsiteX1" fmla="*/ 2144202 w 2241807"/>
                <a:gd name="connsiteY1" fmla="*/ 178985 h 1886322"/>
                <a:gd name="connsiteX2" fmla="*/ 2162743 w 2241807"/>
                <a:gd name="connsiteY2" fmla="*/ 1638847 h 1886322"/>
                <a:gd name="connsiteX3" fmla="*/ 2092262 w 2241807"/>
                <a:gd name="connsiteY3" fmla="*/ 1886322 h 1886322"/>
                <a:gd name="connsiteX4" fmla="*/ 3318 w 2241807"/>
                <a:gd name="connsiteY4" fmla="*/ 1207583 h 1886322"/>
                <a:gd name="connsiteX5" fmla="*/ 22335 w 2241807"/>
                <a:gd name="connsiteY5" fmla="*/ 1140809 h 1886322"/>
                <a:gd name="connsiteX6" fmla="*/ 33947 w 2241807"/>
                <a:gd name="connsiteY6" fmla="*/ 810181 h 1886322"/>
                <a:gd name="connsiteX7" fmla="*/ 0 w 2241807"/>
                <a:gd name="connsiteY7" fmla="*/ 678679 h 1886322"/>
                <a:gd name="connsiteX8" fmla="*/ 2088758 w 2241807"/>
                <a:gd name="connsiteY8" fmla="*/ 0 h 1886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41807" h="1886322">
                  <a:moveTo>
                    <a:pt x="2088758" y="0"/>
                  </a:moveTo>
                  <a:lnTo>
                    <a:pt x="2144202" y="178985"/>
                  </a:lnTo>
                  <a:cubicBezTo>
                    <a:pt x="2266590" y="653317"/>
                    <a:pt x="2275134" y="1154858"/>
                    <a:pt x="2162743" y="1638847"/>
                  </a:cubicBezTo>
                  <a:lnTo>
                    <a:pt x="2092262" y="1886322"/>
                  </a:lnTo>
                  <a:lnTo>
                    <a:pt x="3318" y="1207583"/>
                  </a:lnTo>
                  <a:lnTo>
                    <a:pt x="22335" y="1140809"/>
                  </a:lnTo>
                  <a:cubicBezTo>
                    <a:pt x="47692" y="1031613"/>
                    <a:pt x="51221" y="919249"/>
                    <a:pt x="33947" y="810181"/>
                  </a:cubicBezTo>
                  <a:lnTo>
                    <a:pt x="0" y="678679"/>
                  </a:lnTo>
                  <a:lnTo>
                    <a:pt x="2088758" y="0"/>
                  </a:lnTo>
                  <a:close/>
                </a:path>
              </a:pathLst>
            </a:custGeom>
            <a:solidFill>
              <a:srgbClr val="FFC301"/>
            </a:solidFill>
            <a:ln>
              <a:solidFill>
                <a:srgbClr val="FFC3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2" name="Segment 1">
              <a:extLst>
                <a:ext uri="{FF2B5EF4-FFF2-40B4-BE49-F238E27FC236}">
                  <a16:creationId xmlns="" xmlns:a16="http://schemas.microsoft.com/office/drawing/2014/main" id="{C204C949-8ED3-4221-A775-AD47FA458F03}"/>
                </a:ext>
              </a:extLst>
            </p:cNvPr>
            <p:cNvSpPr/>
            <p:nvPr/>
          </p:nvSpPr>
          <p:spPr>
            <a:xfrm rot="19440000">
              <a:off x="5470394" y="212430"/>
              <a:ext cx="2398855" cy="2205598"/>
            </a:xfrm>
            <a:custGeom>
              <a:avLst/>
              <a:gdLst>
                <a:gd name="connsiteX0" fmla="*/ 1291375 w 2398855"/>
                <a:gd name="connsiteY0" fmla="*/ 0 h 2205598"/>
                <a:gd name="connsiteX1" fmla="*/ 2368326 w 2398855"/>
                <a:gd name="connsiteY1" fmla="*/ 1428419 h 2205598"/>
                <a:gd name="connsiteX2" fmla="*/ 2398855 w 2398855"/>
                <a:gd name="connsiteY2" fmla="*/ 1526972 h 2205598"/>
                <a:gd name="connsiteX3" fmla="*/ 310260 w 2398855"/>
                <a:gd name="connsiteY3" fmla="*/ 2205598 h 2205598"/>
                <a:gd name="connsiteX4" fmla="*/ 303721 w 2398855"/>
                <a:gd name="connsiteY4" fmla="*/ 2180269 h 2205598"/>
                <a:gd name="connsiteX5" fmla="*/ 0 w 2398855"/>
                <a:gd name="connsiteY5" fmla="*/ 1777426 h 2205598"/>
                <a:gd name="connsiteX6" fmla="*/ 1291375 w 2398855"/>
                <a:gd name="connsiteY6" fmla="*/ 0 h 2205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98855" h="2205598">
                  <a:moveTo>
                    <a:pt x="1291375" y="0"/>
                  </a:moveTo>
                  <a:cubicBezTo>
                    <a:pt x="1804087" y="372507"/>
                    <a:pt x="2167154" y="874428"/>
                    <a:pt x="2368326" y="1428419"/>
                  </a:cubicBezTo>
                  <a:lnTo>
                    <a:pt x="2398855" y="1526972"/>
                  </a:lnTo>
                  <a:lnTo>
                    <a:pt x="310260" y="2205598"/>
                  </a:lnTo>
                  <a:lnTo>
                    <a:pt x="303721" y="2180269"/>
                  </a:lnTo>
                  <a:cubicBezTo>
                    <a:pt x="246987" y="2024032"/>
                    <a:pt x="144595" y="1882480"/>
                    <a:pt x="0" y="1777426"/>
                  </a:cubicBezTo>
                  <a:lnTo>
                    <a:pt x="1291375" y="0"/>
                  </a:lnTo>
                  <a:close/>
                </a:path>
              </a:pathLst>
            </a:custGeom>
            <a:solidFill>
              <a:srgbClr val="3D6DC3"/>
            </a:solidFill>
            <a:ln>
              <a:solidFill>
                <a:srgbClr val="3D6DC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51" name="Spin Button">
            <a:extLst>
              <a:ext uri="{FF2B5EF4-FFF2-40B4-BE49-F238E27FC236}">
                <a16:creationId xmlns="" xmlns:a16="http://schemas.microsoft.com/office/drawing/2014/main" id="{B7650D7D-7FCB-4A79-BFAA-6C32C5E3579F}"/>
              </a:ext>
            </a:extLst>
          </p:cNvPr>
          <p:cNvSpPr/>
          <p:nvPr/>
        </p:nvSpPr>
        <p:spPr>
          <a:xfrm>
            <a:off x="5196000" y="2529000"/>
            <a:ext cx="1800000" cy="1800000"/>
          </a:xfrm>
          <a:custGeom>
            <a:avLst/>
            <a:gdLst>
              <a:gd name="connsiteX0" fmla="*/ 900000 w 1800000"/>
              <a:gd name="connsiteY0" fmla="*/ 0 h 1800000"/>
              <a:gd name="connsiteX1" fmla="*/ 1800000 w 1800000"/>
              <a:gd name="connsiteY1" fmla="*/ 900000 h 1800000"/>
              <a:gd name="connsiteX2" fmla="*/ 900000 w 1800000"/>
              <a:gd name="connsiteY2" fmla="*/ 1800000 h 1800000"/>
              <a:gd name="connsiteX3" fmla="*/ 0 w 1800000"/>
              <a:gd name="connsiteY3" fmla="*/ 900000 h 1800000"/>
              <a:gd name="connsiteX4" fmla="*/ 900000 w 1800000"/>
              <a:gd name="connsiteY4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0000" h="1800000">
                <a:moveTo>
                  <a:pt x="900000" y="0"/>
                </a:moveTo>
                <a:cubicBezTo>
                  <a:pt x="1397056" y="0"/>
                  <a:pt x="1800000" y="402944"/>
                  <a:pt x="1800000" y="900000"/>
                </a:cubicBezTo>
                <a:cubicBezTo>
                  <a:pt x="1800000" y="1397056"/>
                  <a:pt x="1397056" y="1800000"/>
                  <a:pt x="900000" y="1800000"/>
                </a:cubicBezTo>
                <a:cubicBezTo>
                  <a:pt x="402944" y="1800000"/>
                  <a:pt x="0" y="1397056"/>
                  <a:pt x="0" y="900000"/>
                </a:cubicBezTo>
                <a:cubicBezTo>
                  <a:pt x="0" y="402944"/>
                  <a:pt x="402944" y="0"/>
                  <a:pt x="900000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bg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rmAutofit/>
          </a:bodyPr>
          <a:lstStyle/>
          <a:p>
            <a:pPr algn="ctr"/>
            <a:endParaRPr lang="en-GB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Marker">
            <a:extLst>
              <a:ext uri="{FF2B5EF4-FFF2-40B4-BE49-F238E27FC236}">
                <a16:creationId xmlns="" xmlns:a16="http://schemas.microsoft.com/office/drawing/2014/main" id="{6F381C54-25EF-445D-B869-A54C62C08DBE}"/>
              </a:ext>
            </a:extLst>
          </p:cNvPr>
          <p:cNvSpPr/>
          <p:nvPr/>
        </p:nvSpPr>
        <p:spPr>
          <a:xfrm rot="10800000">
            <a:off x="5741207" y="-2198"/>
            <a:ext cx="720000" cy="720000"/>
          </a:xfrm>
          <a:prstGeom prst="triangle">
            <a:avLst/>
          </a:prstGeom>
          <a:solidFill>
            <a:srgbClr val="C00000"/>
          </a:solidFill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6" name="Стрелка: изогнутая вверх 65">
            <a:extLst>
              <a:ext uri="{FF2B5EF4-FFF2-40B4-BE49-F238E27FC236}">
                <a16:creationId xmlns="" xmlns:a16="http://schemas.microsoft.com/office/drawing/2014/main" id="{80A55633-A523-45DC-B74D-62DD1A6DA402}"/>
              </a:ext>
            </a:extLst>
          </p:cNvPr>
          <p:cNvSpPr/>
          <p:nvPr/>
        </p:nvSpPr>
        <p:spPr>
          <a:xfrm rot="10800000" flipH="1">
            <a:off x="5416428" y="2682590"/>
            <a:ext cx="1378923" cy="536305"/>
          </a:xfrm>
          <a:prstGeom prst="curvedUp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7" name="Стрелка: изогнутая вверх 76">
            <a:extLst>
              <a:ext uri="{FF2B5EF4-FFF2-40B4-BE49-F238E27FC236}">
                <a16:creationId xmlns="" xmlns:a16="http://schemas.microsoft.com/office/drawing/2014/main" id="{428085AC-0187-4CE8-905C-7757A64ABBA8}"/>
              </a:ext>
            </a:extLst>
          </p:cNvPr>
          <p:cNvSpPr/>
          <p:nvPr/>
        </p:nvSpPr>
        <p:spPr>
          <a:xfrm flipH="1">
            <a:off x="5371185" y="3592378"/>
            <a:ext cx="1378923" cy="536305"/>
          </a:xfrm>
          <a:prstGeom prst="curvedUp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60" name="Picture 12">
            <a:extLst>
              <a:ext uri="{FF2B5EF4-FFF2-40B4-BE49-F238E27FC236}">
                <a16:creationId xmlns="" xmlns:a16="http://schemas.microsoft.com/office/drawing/2014/main" id="{D635600D-68F9-47AC-A3CE-AC8FF91828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1944" y="3107931"/>
            <a:ext cx="3262593" cy="3856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Box 46">
            <a:hlinkClick r:id="rId5"/>
            <a:extLst>
              <a:ext uri="{FF2B5EF4-FFF2-40B4-BE49-F238E27FC236}">
                <a16:creationId xmlns="" xmlns:a16="http://schemas.microsoft.com/office/drawing/2014/main" id="{113195C8-17C0-483A-B566-5FC4C8D6214D}"/>
              </a:ext>
            </a:extLst>
          </p:cNvPr>
          <p:cNvSpPr txBox="1"/>
          <p:nvPr/>
        </p:nvSpPr>
        <p:spPr>
          <a:xfrm>
            <a:off x="9904974" y="19723"/>
            <a:ext cx="240453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tx1">
                    <a:lumMod val="65000"/>
                    <a:lumOff val="35000"/>
                    <a:alpha val="70000"/>
                  </a:schemeClr>
                </a:solidFill>
              </a:rPr>
              <a:t>t.me/Power_Point_pro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1C79654F-5809-C59E-86AC-9A85A0488A53}"/>
              </a:ext>
            </a:extLst>
          </p:cNvPr>
          <p:cNvSpPr/>
          <p:nvPr/>
        </p:nvSpPr>
        <p:spPr>
          <a:xfrm>
            <a:off x="2318184" y="20321"/>
            <a:ext cx="7575407" cy="63401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</a:rPr>
              <a:t>Дифференциация</a:t>
            </a:r>
            <a:endParaRPr lang="ru-RU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C000"/>
              </a:solidFill>
              <a:effectLst/>
            </a:endParaRPr>
          </a:p>
          <a:p>
            <a:pPr algn="ctr"/>
            <a:r>
              <a:rPr lang="ru-RU" sz="4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effectLst/>
              </a:rPr>
              <a:t> свистящих и шипящих звуков</a:t>
            </a:r>
          </a:p>
          <a:p>
            <a:pPr algn="ctr"/>
            <a:r>
              <a:rPr lang="ru-RU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</a:rPr>
              <a:t>в </a:t>
            </a:r>
            <a:r>
              <a:rPr lang="ru-RU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</a:rPr>
              <a:t>словах</a:t>
            </a:r>
            <a:endParaRPr lang="ru-RU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C000"/>
              </a:solidFill>
            </a:endParaRPr>
          </a:p>
          <a:p>
            <a:pPr algn="ctr"/>
            <a:endParaRPr lang="ru-RU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C000"/>
              </a:solidFill>
              <a:effectLst/>
            </a:endParaRPr>
          </a:p>
          <a:p>
            <a:pPr algn="ctr"/>
            <a:endParaRPr lang="ru-RU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C000"/>
              </a:solidFill>
              <a:effectLst/>
            </a:endParaRPr>
          </a:p>
          <a:p>
            <a:pPr algn="ctr"/>
            <a:r>
              <a:rPr lang="ru-RU" sz="4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effectLst/>
              </a:rPr>
              <a:t> в словосочетаниях </a:t>
            </a:r>
          </a:p>
          <a:p>
            <a:pPr algn="ctr"/>
            <a:r>
              <a:rPr lang="ru-RU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</a:rPr>
              <a:t>в</a:t>
            </a:r>
            <a:r>
              <a:rPr lang="ru-RU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effectLst/>
              </a:rPr>
              <a:t> </a:t>
            </a:r>
            <a:r>
              <a:rPr lang="ru-RU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effectLst/>
              </a:rPr>
              <a:t>предложениях</a:t>
            </a:r>
          </a:p>
          <a:p>
            <a:pPr algn="ctr"/>
            <a:endParaRPr lang="ru-RU" sz="44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FFC000"/>
              </a:solidFill>
              <a:effectLst/>
            </a:endParaRPr>
          </a:p>
          <a:p>
            <a:pPr algn="ctr"/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</a:rPr>
              <a:t>«Колесо </a:t>
            </a:r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</a:rPr>
              <a:t>фортуны</a:t>
            </a:r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</a:rPr>
              <a:t>»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C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8200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5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pinner BG">
            <a:extLst>
              <a:ext uri="{FF2B5EF4-FFF2-40B4-BE49-F238E27FC236}">
                <a16:creationId xmlns="" xmlns:a16="http://schemas.microsoft.com/office/drawing/2014/main" id="{E7247EFC-DA6F-4517-958E-60940FA8DC84}"/>
              </a:ext>
            </a:extLst>
          </p:cNvPr>
          <p:cNvSpPr/>
          <p:nvPr/>
        </p:nvSpPr>
        <p:spPr>
          <a:xfrm>
            <a:off x="2856000" y="189000"/>
            <a:ext cx="6480000" cy="6480000"/>
          </a:xfrm>
          <a:prstGeom prst="ellipse">
            <a:avLst/>
          </a:prstGeom>
          <a:solidFill>
            <a:srgbClr val="002060"/>
          </a:solid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Anchor">
            <a:extLst>
              <a:ext uri="{FF2B5EF4-FFF2-40B4-BE49-F238E27FC236}">
                <a16:creationId xmlns="" xmlns:a16="http://schemas.microsoft.com/office/drawing/2014/main" id="{B316AF16-047B-4F82-AB9C-1224E1DDA737}"/>
              </a:ext>
            </a:extLst>
          </p:cNvPr>
          <p:cNvSpPr/>
          <p:nvPr/>
        </p:nvSpPr>
        <p:spPr>
          <a:xfrm>
            <a:off x="5196000" y="2529000"/>
            <a:ext cx="1800000" cy="1800000"/>
          </a:xfrm>
          <a:prstGeom prst="ellipse">
            <a:avLst/>
          </a:prstGeom>
          <a:solidFill>
            <a:srgbClr val="00B050">
              <a:alpha val="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2" name="Spinning Wheel 10">
            <a:extLst>
              <a:ext uri="{FF2B5EF4-FFF2-40B4-BE49-F238E27FC236}">
                <a16:creationId xmlns="" xmlns:a16="http://schemas.microsoft.com/office/drawing/2014/main" id="{B5123D5A-8489-4948-BDCA-C21BF48EED80}"/>
              </a:ext>
            </a:extLst>
          </p:cNvPr>
          <p:cNvGrpSpPr/>
          <p:nvPr/>
        </p:nvGrpSpPr>
        <p:grpSpPr>
          <a:xfrm>
            <a:off x="2706784" y="206704"/>
            <a:ext cx="6778317" cy="6453410"/>
            <a:chOff x="2706784" y="206704"/>
            <a:chExt cx="6778317" cy="6453410"/>
          </a:xfrm>
        </p:grpSpPr>
        <p:sp>
          <p:nvSpPr>
            <p:cNvPr id="33" name="Segment 10">
              <a:extLst>
                <a:ext uri="{FF2B5EF4-FFF2-40B4-BE49-F238E27FC236}">
                  <a16:creationId xmlns="" xmlns:a16="http://schemas.microsoft.com/office/drawing/2014/main" id="{52C205B5-9663-4A8A-9F48-476FB5F6653A}"/>
                </a:ext>
              </a:extLst>
            </p:cNvPr>
            <p:cNvSpPr/>
            <p:nvPr/>
          </p:nvSpPr>
          <p:spPr>
            <a:xfrm rot="19440000">
              <a:off x="4804678" y="206704"/>
              <a:ext cx="1812504" cy="2358292"/>
            </a:xfrm>
            <a:custGeom>
              <a:avLst/>
              <a:gdLst>
                <a:gd name="connsiteX0" fmla="*/ 1812504 w 1812504"/>
                <a:gd name="connsiteY0" fmla="*/ 580792 h 2358292"/>
                <a:gd name="connsiteX1" fmla="*/ 521075 w 1812504"/>
                <a:gd name="connsiteY1" fmla="*/ 2358292 h 2358292"/>
                <a:gd name="connsiteX2" fmla="*/ 450092 w 1812504"/>
                <a:gd name="connsiteY2" fmla="*/ 2312002 h 2358292"/>
                <a:gd name="connsiteX3" fmla="*/ 47112 w 1812504"/>
                <a:gd name="connsiteY3" fmla="*/ 2195890 h 2358292"/>
                <a:gd name="connsiteX4" fmla="*/ 0 w 1812504"/>
                <a:gd name="connsiteY4" fmla="*/ 2198792 h 2358292"/>
                <a:gd name="connsiteX5" fmla="*/ 0 w 1812504"/>
                <a:gd name="connsiteY5" fmla="*/ 1709 h 2358292"/>
                <a:gd name="connsiteX6" fmla="*/ 124166 w 1812504"/>
                <a:gd name="connsiteY6" fmla="*/ 0 h 2358292"/>
                <a:gd name="connsiteX7" fmla="*/ 1685735 w 1812504"/>
                <a:gd name="connsiteY7" fmla="*/ 493500 h 2358292"/>
                <a:gd name="connsiteX8" fmla="*/ 1812504 w 1812504"/>
                <a:gd name="connsiteY8" fmla="*/ 580792 h 235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12504" h="2358292">
                  <a:moveTo>
                    <a:pt x="1812504" y="580792"/>
                  </a:moveTo>
                  <a:lnTo>
                    <a:pt x="521075" y="2358292"/>
                  </a:lnTo>
                  <a:lnTo>
                    <a:pt x="450092" y="2312002"/>
                  </a:lnTo>
                  <a:cubicBezTo>
                    <a:pt x="324082" y="2238659"/>
                    <a:pt x="185548" y="2200621"/>
                    <a:pt x="47112" y="2195890"/>
                  </a:cubicBezTo>
                  <a:lnTo>
                    <a:pt x="0" y="2198792"/>
                  </a:lnTo>
                  <a:lnTo>
                    <a:pt x="0" y="1709"/>
                  </a:lnTo>
                  <a:lnTo>
                    <a:pt x="124166" y="0"/>
                  </a:lnTo>
                  <a:cubicBezTo>
                    <a:pt x="664122" y="18455"/>
                    <a:pt x="1204503" y="179810"/>
                    <a:pt x="1685735" y="493500"/>
                  </a:cubicBezTo>
                  <a:lnTo>
                    <a:pt x="1812504" y="580792"/>
                  </a:lnTo>
                  <a:close/>
                </a:path>
              </a:pathLst>
            </a:custGeom>
            <a:solidFill>
              <a:srgbClr val="45F60E"/>
            </a:solidFill>
            <a:ln>
              <a:solidFill>
                <a:srgbClr val="45F60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4" name="Segment 9">
              <a:extLst>
                <a:ext uri="{FF2B5EF4-FFF2-40B4-BE49-F238E27FC236}">
                  <a16:creationId xmlns="" xmlns:a16="http://schemas.microsoft.com/office/drawing/2014/main" id="{662F17CF-2B18-4001-A42B-E2652281E0B8}"/>
                </a:ext>
              </a:extLst>
            </p:cNvPr>
            <p:cNvSpPr/>
            <p:nvPr/>
          </p:nvSpPr>
          <p:spPr>
            <a:xfrm rot="19440000">
              <a:off x="3370936" y="1264404"/>
              <a:ext cx="1773615" cy="2355935"/>
            </a:xfrm>
            <a:custGeom>
              <a:avLst/>
              <a:gdLst>
                <a:gd name="connsiteX0" fmla="*/ 1773615 w 1773615"/>
                <a:gd name="connsiteY0" fmla="*/ 0 h 2355935"/>
                <a:gd name="connsiteX1" fmla="*/ 1773615 w 1773615"/>
                <a:gd name="connsiteY1" fmla="*/ 2197255 h 2355935"/>
                <a:gd name="connsiteX2" fmla="*/ 1659062 w 1773615"/>
                <a:gd name="connsiteY2" fmla="*/ 2204311 h 2355935"/>
                <a:gd name="connsiteX3" fmla="*/ 1348204 w 1773615"/>
                <a:gd name="connsiteY3" fmla="*/ 2317525 h 2355935"/>
                <a:gd name="connsiteX4" fmla="*/ 1291038 w 1773615"/>
                <a:gd name="connsiteY4" fmla="*/ 2355935 h 2355935"/>
                <a:gd name="connsiteX5" fmla="*/ 0 w 1773615"/>
                <a:gd name="connsiteY5" fmla="*/ 578973 h 2355935"/>
                <a:gd name="connsiteX6" fmla="*/ 213119 w 1773615"/>
                <a:gd name="connsiteY6" fmla="*/ 435778 h 2355935"/>
                <a:gd name="connsiteX7" fmla="*/ 1607260 w 1773615"/>
                <a:gd name="connsiteY7" fmla="*/ 2289 h 2355935"/>
                <a:gd name="connsiteX8" fmla="*/ 1773615 w 1773615"/>
                <a:gd name="connsiteY8" fmla="*/ 0 h 235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73615" h="2355935">
                  <a:moveTo>
                    <a:pt x="1773615" y="0"/>
                  </a:moveTo>
                  <a:lnTo>
                    <a:pt x="1773615" y="2197255"/>
                  </a:lnTo>
                  <a:lnTo>
                    <a:pt x="1659062" y="2204311"/>
                  </a:lnTo>
                  <a:cubicBezTo>
                    <a:pt x="1549993" y="2221586"/>
                    <a:pt x="1444220" y="2259665"/>
                    <a:pt x="1348204" y="2317525"/>
                  </a:cubicBezTo>
                  <a:lnTo>
                    <a:pt x="1291038" y="2355935"/>
                  </a:lnTo>
                  <a:lnTo>
                    <a:pt x="0" y="578973"/>
                  </a:lnTo>
                  <a:lnTo>
                    <a:pt x="213119" y="435778"/>
                  </a:lnTo>
                  <a:cubicBezTo>
                    <a:pt x="638689" y="179327"/>
                    <a:pt x="1118323" y="32468"/>
                    <a:pt x="1607260" y="2289"/>
                  </a:cubicBezTo>
                  <a:lnTo>
                    <a:pt x="1773615" y="0"/>
                  </a:lnTo>
                  <a:close/>
                </a:path>
              </a:pathLst>
            </a:custGeom>
            <a:solidFill>
              <a:srgbClr val="6B2282"/>
            </a:solidFill>
            <a:ln>
              <a:solidFill>
                <a:srgbClr val="6B2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5" name="Segment 8">
              <a:extLst>
                <a:ext uri="{FF2B5EF4-FFF2-40B4-BE49-F238E27FC236}">
                  <a16:creationId xmlns="" xmlns:a16="http://schemas.microsoft.com/office/drawing/2014/main" id="{5D6D526B-E0DF-4330-8327-B79502762656}"/>
                </a:ext>
              </a:extLst>
            </p:cNvPr>
            <p:cNvSpPr/>
            <p:nvPr/>
          </p:nvSpPr>
          <p:spPr>
            <a:xfrm rot="19440000">
              <a:off x="2706784" y="2218952"/>
              <a:ext cx="2403822" cy="2210353"/>
            </a:xfrm>
            <a:custGeom>
              <a:avLst/>
              <a:gdLst>
                <a:gd name="connsiteX0" fmla="*/ 1112784 w 2403822"/>
                <a:gd name="connsiteY0" fmla="*/ 0 h 2210353"/>
                <a:gd name="connsiteX1" fmla="*/ 2403822 w 2403822"/>
                <a:gd name="connsiteY1" fmla="*/ 1776962 h 2210353"/>
                <a:gd name="connsiteX2" fmla="*/ 2393897 w 2403822"/>
                <a:gd name="connsiteY2" fmla="*/ 1783630 h 2210353"/>
                <a:gd name="connsiteX3" fmla="*/ 2211669 w 2403822"/>
                <a:gd name="connsiteY3" fmla="*/ 1968438 h 2210353"/>
                <a:gd name="connsiteX4" fmla="*/ 2092218 w 2403822"/>
                <a:gd name="connsiteY4" fmla="*/ 2198856 h 2210353"/>
                <a:gd name="connsiteX5" fmla="*/ 2088943 w 2403822"/>
                <a:gd name="connsiteY5" fmla="*/ 2210353 h 2210353"/>
                <a:gd name="connsiteX6" fmla="*/ 0 w 2403822"/>
                <a:gd name="connsiteY6" fmla="*/ 1531615 h 2210353"/>
                <a:gd name="connsiteX7" fmla="*/ 10686 w 2403822"/>
                <a:gd name="connsiteY7" fmla="*/ 1494091 h 2210353"/>
                <a:gd name="connsiteX8" fmla="*/ 434244 w 2403822"/>
                <a:gd name="connsiteY8" fmla="*/ 677063 h 2210353"/>
                <a:gd name="connsiteX9" fmla="*/ 1080397 w 2403822"/>
                <a:gd name="connsiteY9" fmla="*/ 21761 h 2210353"/>
                <a:gd name="connsiteX10" fmla="*/ 1112784 w 2403822"/>
                <a:gd name="connsiteY10" fmla="*/ 0 h 2210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03822" h="2210353">
                  <a:moveTo>
                    <a:pt x="1112784" y="0"/>
                  </a:moveTo>
                  <a:lnTo>
                    <a:pt x="2403822" y="1776962"/>
                  </a:lnTo>
                  <a:lnTo>
                    <a:pt x="2393897" y="1783630"/>
                  </a:lnTo>
                  <a:cubicBezTo>
                    <a:pt x="2325848" y="1834394"/>
                    <a:pt x="2264196" y="1896141"/>
                    <a:pt x="2211669" y="1968438"/>
                  </a:cubicBezTo>
                  <a:cubicBezTo>
                    <a:pt x="2159142" y="2040736"/>
                    <a:pt x="2119469" y="2118451"/>
                    <a:pt x="2092218" y="2198856"/>
                  </a:cubicBezTo>
                  <a:lnTo>
                    <a:pt x="2088943" y="2210353"/>
                  </a:lnTo>
                  <a:lnTo>
                    <a:pt x="0" y="1531615"/>
                  </a:lnTo>
                  <a:lnTo>
                    <a:pt x="10686" y="1494091"/>
                  </a:lnTo>
                  <a:cubicBezTo>
                    <a:pt x="107315" y="1208984"/>
                    <a:pt x="247990" y="933419"/>
                    <a:pt x="434244" y="677063"/>
                  </a:cubicBezTo>
                  <a:cubicBezTo>
                    <a:pt x="620497" y="420707"/>
                    <a:pt x="839104" y="201763"/>
                    <a:pt x="1080397" y="21761"/>
                  </a:cubicBezTo>
                  <a:lnTo>
                    <a:pt x="1112784" y="0"/>
                  </a:lnTo>
                  <a:close/>
                </a:path>
              </a:pathLst>
            </a:custGeom>
            <a:solidFill>
              <a:srgbClr val="FFFF05"/>
            </a:solidFill>
            <a:ln>
              <a:solidFill>
                <a:srgbClr val="FFFF0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6" name="Segment 7">
              <a:extLst>
                <a:ext uri="{FF2B5EF4-FFF2-40B4-BE49-F238E27FC236}">
                  <a16:creationId xmlns="" xmlns:a16="http://schemas.microsoft.com/office/drawing/2014/main" id="{BEB2DC4A-3F5B-4091-B904-52FC02DAB6F8}"/>
                </a:ext>
              </a:extLst>
            </p:cNvPr>
            <p:cNvSpPr/>
            <p:nvPr/>
          </p:nvSpPr>
          <p:spPr>
            <a:xfrm rot="19440000">
              <a:off x="3407879" y="3627616"/>
              <a:ext cx="2242173" cy="1887182"/>
            </a:xfrm>
            <a:custGeom>
              <a:avLst/>
              <a:gdLst>
                <a:gd name="connsiteX0" fmla="*/ 2238338 w 2242173"/>
                <a:gd name="connsiteY0" fmla="*/ 678739 h 1887182"/>
                <a:gd name="connsiteX1" fmla="*/ 2219472 w 2242173"/>
                <a:gd name="connsiteY1" fmla="*/ 744979 h 1887182"/>
                <a:gd name="connsiteX2" fmla="*/ 2207860 w 2242173"/>
                <a:gd name="connsiteY2" fmla="*/ 1075607 h 1887182"/>
                <a:gd name="connsiteX3" fmla="*/ 2242173 w 2242173"/>
                <a:gd name="connsiteY3" fmla="*/ 1208525 h 1887182"/>
                <a:gd name="connsiteX4" fmla="*/ 153482 w 2242173"/>
                <a:gd name="connsiteY4" fmla="*/ 1887182 h 1887182"/>
                <a:gd name="connsiteX5" fmla="*/ 97605 w 2242173"/>
                <a:gd name="connsiteY5" fmla="*/ 1706803 h 1887182"/>
                <a:gd name="connsiteX6" fmla="*/ 79064 w 2242173"/>
                <a:gd name="connsiteY6" fmla="*/ 246941 h 1887182"/>
                <a:gd name="connsiteX7" fmla="*/ 149394 w 2242173"/>
                <a:gd name="connsiteY7" fmla="*/ 0 h 1887182"/>
                <a:gd name="connsiteX8" fmla="*/ 2238338 w 2242173"/>
                <a:gd name="connsiteY8" fmla="*/ 678739 h 1887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42173" h="1887182">
                  <a:moveTo>
                    <a:pt x="2238338" y="678739"/>
                  </a:moveTo>
                  <a:lnTo>
                    <a:pt x="2219472" y="744979"/>
                  </a:lnTo>
                  <a:cubicBezTo>
                    <a:pt x="2194115" y="854175"/>
                    <a:pt x="2190586" y="966538"/>
                    <a:pt x="2207860" y="1075607"/>
                  </a:cubicBezTo>
                  <a:lnTo>
                    <a:pt x="2242173" y="1208525"/>
                  </a:lnTo>
                  <a:lnTo>
                    <a:pt x="153482" y="1887182"/>
                  </a:lnTo>
                  <a:lnTo>
                    <a:pt x="97605" y="1706803"/>
                  </a:lnTo>
                  <a:cubicBezTo>
                    <a:pt x="-24783" y="1232470"/>
                    <a:pt x="-33327" y="730929"/>
                    <a:pt x="79064" y="246941"/>
                  </a:cubicBezTo>
                  <a:lnTo>
                    <a:pt x="149394" y="0"/>
                  </a:lnTo>
                  <a:lnTo>
                    <a:pt x="2238338" y="678739"/>
                  </a:lnTo>
                  <a:close/>
                </a:path>
              </a:pathLst>
            </a:custGeom>
            <a:solidFill>
              <a:srgbClr val="EB1DD7"/>
            </a:solidFill>
            <a:ln>
              <a:solidFill>
                <a:srgbClr val="EB1DD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7" name="Segment 6">
              <a:extLst>
                <a:ext uri="{FF2B5EF4-FFF2-40B4-BE49-F238E27FC236}">
                  <a16:creationId xmlns="" xmlns:a16="http://schemas.microsoft.com/office/drawing/2014/main" id="{AC54C0A2-DBFA-4667-9249-4E33F504F432}"/>
                </a:ext>
              </a:extLst>
            </p:cNvPr>
            <p:cNvSpPr/>
            <p:nvPr/>
          </p:nvSpPr>
          <p:spPr>
            <a:xfrm rot="19440000">
              <a:off x="4322620" y="4443711"/>
              <a:ext cx="2391407" cy="2198706"/>
            </a:xfrm>
            <a:custGeom>
              <a:avLst/>
              <a:gdLst>
                <a:gd name="connsiteX0" fmla="*/ 2088528 w 2391407"/>
                <a:gd name="connsiteY0" fmla="*/ 0 h 2198706"/>
                <a:gd name="connsiteX1" fmla="*/ 2094701 w 2391407"/>
                <a:gd name="connsiteY1" fmla="*/ 23912 h 2198706"/>
                <a:gd name="connsiteX2" fmla="*/ 2329657 w 2391407"/>
                <a:gd name="connsiteY2" fmla="*/ 371288 h 2198706"/>
                <a:gd name="connsiteX3" fmla="*/ 2391407 w 2391407"/>
                <a:gd name="connsiteY3" fmla="*/ 421097 h 2198706"/>
                <a:gd name="connsiteX4" fmla="*/ 1099898 w 2391407"/>
                <a:gd name="connsiteY4" fmla="*/ 2198706 h 2198706"/>
                <a:gd name="connsiteX5" fmla="*/ 981994 w 2391407"/>
                <a:gd name="connsiteY5" fmla="*/ 2108403 h 2198706"/>
                <a:gd name="connsiteX6" fmla="*/ 30096 w 2391407"/>
                <a:gd name="connsiteY6" fmla="*/ 775762 h 2198706"/>
                <a:gd name="connsiteX7" fmla="*/ 0 w 2391407"/>
                <a:gd name="connsiteY7" fmla="*/ 678604 h 2198706"/>
                <a:gd name="connsiteX8" fmla="*/ 2088528 w 2391407"/>
                <a:gd name="connsiteY8" fmla="*/ 0 h 2198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91407" h="2198706">
                  <a:moveTo>
                    <a:pt x="2088528" y="0"/>
                  </a:moveTo>
                  <a:lnTo>
                    <a:pt x="2094701" y="23912"/>
                  </a:lnTo>
                  <a:cubicBezTo>
                    <a:pt x="2141979" y="154110"/>
                    <a:pt x="2220965" y="274109"/>
                    <a:pt x="2329657" y="371288"/>
                  </a:cubicBezTo>
                  <a:lnTo>
                    <a:pt x="2391407" y="421097"/>
                  </a:lnTo>
                  <a:lnTo>
                    <a:pt x="1099898" y="2198706"/>
                  </a:lnTo>
                  <a:lnTo>
                    <a:pt x="981994" y="2108403"/>
                  </a:lnTo>
                  <a:cubicBezTo>
                    <a:pt x="534948" y="1747659"/>
                    <a:pt x="214504" y="1283587"/>
                    <a:pt x="30096" y="775762"/>
                  </a:cubicBezTo>
                  <a:lnTo>
                    <a:pt x="0" y="678604"/>
                  </a:lnTo>
                  <a:lnTo>
                    <a:pt x="2088528" y="0"/>
                  </a:lnTo>
                  <a:close/>
                </a:path>
              </a:pathLst>
            </a:custGeom>
            <a:solidFill>
              <a:srgbClr val="21D9E7"/>
            </a:solidFill>
            <a:ln>
              <a:solidFill>
                <a:srgbClr val="21D9E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8" name="Segment 5">
              <a:extLst>
                <a:ext uri="{FF2B5EF4-FFF2-40B4-BE49-F238E27FC236}">
                  <a16:creationId xmlns="" xmlns:a16="http://schemas.microsoft.com/office/drawing/2014/main" id="{5E98BE26-8444-4529-806D-372E3848F1A5}"/>
                </a:ext>
              </a:extLst>
            </p:cNvPr>
            <p:cNvSpPr/>
            <p:nvPr/>
          </p:nvSpPr>
          <p:spPr>
            <a:xfrm rot="19440000">
              <a:off x="5568685" y="4296458"/>
              <a:ext cx="1798755" cy="2363656"/>
            </a:xfrm>
            <a:custGeom>
              <a:avLst/>
              <a:gdLst>
                <a:gd name="connsiteX0" fmla="*/ 1798755 w 1798755"/>
                <a:gd name="connsiteY0" fmla="*/ 166158 h 2363656"/>
                <a:gd name="connsiteX1" fmla="*/ 1798755 w 1798755"/>
                <a:gd name="connsiteY1" fmla="*/ 2362236 h 2363656"/>
                <a:gd name="connsiteX2" fmla="*/ 1695593 w 1798755"/>
                <a:gd name="connsiteY2" fmla="*/ 2363656 h 2363656"/>
                <a:gd name="connsiteX3" fmla="*/ 4290 w 1798755"/>
                <a:gd name="connsiteY3" fmla="*/ 1780821 h 2363656"/>
                <a:gd name="connsiteX4" fmla="*/ 0 w 1798755"/>
                <a:gd name="connsiteY4" fmla="*/ 1777536 h 2363656"/>
                <a:gd name="connsiteX5" fmla="*/ 1291456 w 1798755"/>
                <a:gd name="connsiteY5" fmla="*/ 0 h 2363656"/>
                <a:gd name="connsiteX6" fmla="*/ 1295665 w 1798755"/>
                <a:gd name="connsiteY6" fmla="*/ 3395 h 2363656"/>
                <a:gd name="connsiteX7" fmla="*/ 1772647 w 1798755"/>
                <a:gd name="connsiteY7" fmla="*/ 167766 h 2363656"/>
                <a:gd name="connsiteX8" fmla="*/ 1798755 w 1798755"/>
                <a:gd name="connsiteY8" fmla="*/ 166158 h 2363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98755" h="2363656">
                  <a:moveTo>
                    <a:pt x="1798755" y="166158"/>
                  </a:moveTo>
                  <a:lnTo>
                    <a:pt x="1798755" y="2362236"/>
                  </a:lnTo>
                  <a:lnTo>
                    <a:pt x="1695593" y="2363656"/>
                  </a:lnTo>
                  <a:cubicBezTo>
                    <a:pt x="1106551" y="2343523"/>
                    <a:pt x="517001" y="2153328"/>
                    <a:pt x="4290" y="1780821"/>
                  </a:cubicBezTo>
                  <a:lnTo>
                    <a:pt x="0" y="1777536"/>
                  </a:lnTo>
                  <a:lnTo>
                    <a:pt x="1291456" y="0"/>
                  </a:lnTo>
                  <a:lnTo>
                    <a:pt x="1295665" y="3395"/>
                  </a:lnTo>
                  <a:cubicBezTo>
                    <a:pt x="1440260" y="108449"/>
                    <a:pt x="1606525" y="162088"/>
                    <a:pt x="1772647" y="167766"/>
                  </a:cubicBezTo>
                  <a:lnTo>
                    <a:pt x="1798755" y="166158"/>
                  </a:lnTo>
                  <a:close/>
                </a:path>
              </a:pathLst>
            </a:custGeom>
            <a:solidFill>
              <a:srgbClr val="FF1515"/>
            </a:solidFill>
            <a:ln>
              <a:solidFill>
                <a:srgbClr val="FF15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9" name="Segment 4">
              <a:extLst>
                <a:ext uri="{FF2B5EF4-FFF2-40B4-BE49-F238E27FC236}">
                  <a16:creationId xmlns="" xmlns:a16="http://schemas.microsoft.com/office/drawing/2014/main" id="{9FA3CF94-921C-4079-9CB9-D72FA0E78604}"/>
                </a:ext>
              </a:extLst>
            </p:cNvPr>
            <p:cNvSpPr/>
            <p:nvPr/>
          </p:nvSpPr>
          <p:spPr>
            <a:xfrm rot="19440000">
              <a:off x="7028400" y="3243389"/>
              <a:ext cx="1795084" cy="2356536"/>
            </a:xfrm>
            <a:custGeom>
              <a:avLst/>
              <a:gdLst>
                <a:gd name="connsiteX0" fmla="*/ 504046 w 1795084"/>
                <a:gd name="connsiteY0" fmla="*/ 0 h 2356536"/>
                <a:gd name="connsiteX1" fmla="*/ 1795084 w 1795084"/>
                <a:gd name="connsiteY1" fmla="*/ 1776961 h 2356536"/>
                <a:gd name="connsiteX2" fmla="*/ 1581500 w 1795084"/>
                <a:gd name="connsiteY2" fmla="*/ 1920469 h 2356536"/>
                <a:gd name="connsiteX3" fmla="*/ 187359 w 1795084"/>
                <a:gd name="connsiteY3" fmla="*/ 2353957 h 2356536"/>
                <a:gd name="connsiteX4" fmla="*/ 0 w 1795084"/>
                <a:gd name="connsiteY4" fmla="*/ 2356536 h 2356536"/>
                <a:gd name="connsiteX5" fmla="*/ 0 w 1795084"/>
                <a:gd name="connsiteY5" fmla="*/ 160286 h 2356536"/>
                <a:gd name="connsiteX6" fmla="*/ 135558 w 1795084"/>
                <a:gd name="connsiteY6" fmla="*/ 151936 h 2356536"/>
                <a:gd name="connsiteX7" fmla="*/ 446415 w 1795084"/>
                <a:gd name="connsiteY7" fmla="*/ 38722 h 2356536"/>
                <a:gd name="connsiteX8" fmla="*/ 504046 w 1795084"/>
                <a:gd name="connsiteY8" fmla="*/ 0 h 2356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95084" h="2356536">
                  <a:moveTo>
                    <a:pt x="504046" y="0"/>
                  </a:moveTo>
                  <a:lnTo>
                    <a:pt x="1795084" y="1776961"/>
                  </a:lnTo>
                  <a:lnTo>
                    <a:pt x="1581500" y="1920469"/>
                  </a:lnTo>
                  <a:cubicBezTo>
                    <a:pt x="1155930" y="2176919"/>
                    <a:pt x="676296" y="2323778"/>
                    <a:pt x="187359" y="2353957"/>
                  </a:cubicBezTo>
                  <a:lnTo>
                    <a:pt x="0" y="2356536"/>
                  </a:lnTo>
                  <a:lnTo>
                    <a:pt x="0" y="160286"/>
                  </a:lnTo>
                  <a:lnTo>
                    <a:pt x="135558" y="151936"/>
                  </a:lnTo>
                  <a:cubicBezTo>
                    <a:pt x="244626" y="134660"/>
                    <a:pt x="350400" y="96582"/>
                    <a:pt x="446415" y="38722"/>
                  </a:cubicBezTo>
                  <a:lnTo>
                    <a:pt x="504046" y="0"/>
                  </a:lnTo>
                  <a:close/>
                </a:path>
              </a:pathLst>
            </a:custGeom>
            <a:solidFill>
              <a:srgbClr val="8D42C6"/>
            </a:solidFill>
            <a:ln>
              <a:solidFill>
                <a:srgbClr val="8D42C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0" name="Segment 3">
              <a:extLst>
                <a:ext uri="{FF2B5EF4-FFF2-40B4-BE49-F238E27FC236}">
                  <a16:creationId xmlns="" xmlns:a16="http://schemas.microsoft.com/office/drawing/2014/main" id="{2B42EAB0-7EBB-47DF-9A7B-1AC125C1A2E3}"/>
                </a:ext>
              </a:extLst>
            </p:cNvPr>
            <p:cNvSpPr/>
            <p:nvPr/>
          </p:nvSpPr>
          <p:spPr>
            <a:xfrm rot="19440000">
              <a:off x="7081895" y="2429116"/>
              <a:ext cx="2403206" cy="2209508"/>
            </a:xfrm>
            <a:custGeom>
              <a:avLst/>
              <a:gdLst>
                <a:gd name="connsiteX0" fmla="*/ 2403206 w 2403206"/>
                <a:gd name="connsiteY0" fmla="*/ 678740 h 2209508"/>
                <a:gd name="connsiteX1" fmla="*/ 2392671 w 2403206"/>
                <a:gd name="connsiteY1" fmla="*/ 715729 h 2209508"/>
                <a:gd name="connsiteX2" fmla="*/ 1969114 w 2403206"/>
                <a:gd name="connsiteY2" fmla="*/ 1532757 h 2209508"/>
                <a:gd name="connsiteX3" fmla="*/ 1322960 w 2403206"/>
                <a:gd name="connsiteY3" fmla="*/ 2188059 h 2209508"/>
                <a:gd name="connsiteX4" fmla="*/ 1291039 w 2403206"/>
                <a:gd name="connsiteY4" fmla="*/ 2209508 h 2209508"/>
                <a:gd name="connsiteX5" fmla="*/ 0 w 2403206"/>
                <a:gd name="connsiteY5" fmla="*/ 432546 h 2209508"/>
                <a:gd name="connsiteX6" fmla="*/ 9460 w 2403206"/>
                <a:gd name="connsiteY6" fmla="*/ 426190 h 2209508"/>
                <a:gd name="connsiteX7" fmla="*/ 191688 w 2403206"/>
                <a:gd name="connsiteY7" fmla="*/ 241381 h 2209508"/>
                <a:gd name="connsiteX8" fmla="*/ 311139 w 2403206"/>
                <a:gd name="connsiteY8" fmla="*/ 10963 h 2209508"/>
                <a:gd name="connsiteX9" fmla="*/ 314262 w 2403206"/>
                <a:gd name="connsiteY9" fmla="*/ 0 h 2209508"/>
                <a:gd name="connsiteX10" fmla="*/ 2403206 w 2403206"/>
                <a:gd name="connsiteY10" fmla="*/ 678740 h 2209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03206" h="2209508">
                  <a:moveTo>
                    <a:pt x="2403206" y="678740"/>
                  </a:moveTo>
                  <a:lnTo>
                    <a:pt x="2392671" y="715729"/>
                  </a:lnTo>
                  <a:cubicBezTo>
                    <a:pt x="2296043" y="1000836"/>
                    <a:pt x="2155367" y="1276401"/>
                    <a:pt x="1969114" y="1532757"/>
                  </a:cubicBezTo>
                  <a:cubicBezTo>
                    <a:pt x="1782860" y="1789113"/>
                    <a:pt x="1564253" y="2008058"/>
                    <a:pt x="1322960" y="2188059"/>
                  </a:cubicBezTo>
                  <a:lnTo>
                    <a:pt x="1291039" y="2209508"/>
                  </a:lnTo>
                  <a:lnTo>
                    <a:pt x="0" y="432546"/>
                  </a:lnTo>
                  <a:lnTo>
                    <a:pt x="9460" y="426190"/>
                  </a:lnTo>
                  <a:cubicBezTo>
                    <a:pt x="77509" y="375425"/>
                    <a:pt x="139161" y="313679"/>
                    <a:pt x="191688" y="241381"/>
                  </a:cubicBezTo>
                  <a:cubicBezTo>
                    <a:pt x="244215" y="169084"/>
                    <a:pt x="283888" y="91369"/>
                    <a:pt x="311139" y="10963"/>
                  </a:cubicBezTo>
                  <a:lnTo>
                    <a:pt x="314262" y="0"/>
                  </a:lnTo>
                  <a:lnTo>
                    <a:pt x="2403206" y="678740"/>
                  </a:lnTo>
                  <a:close/>
                </a:path>
              </a:pathLst>
            </a:custGeom>
            <a:solidFill>
              <a:srgbClr val="71AF47"/>
            </a:solidFill>
            <a:ln>
              <a:solidFill>
                <a:srgbClr val="71AF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1" name="Segment 2">
              <a:extLst>
                <a:ext uri="{FF2B5EF4-FFF2-40B4-BE49-F238E27FC236}">
                  <a16:creationId xmlns="" xmlns:a16="http://schemas.microsoft.com/office/drawing/2014/main" id="{9D908D8C-CF90-42F6-A032-9EA5CED11314}"/>
                </a:ext>
              </a:extLst>
            </p:cNvPr>
            <p:cNvSpPr/>
            <p:nvPr/>
          </p:nvSpPr>
          <p:spPr>
            <a:xfrm rot="19440000">
              <a:off x="6542846" y="1344306"/>
              <a:ext cx="2241807" cy="1886322"/>
            </a:xfrm>
            <a:custGeom>
              <a:avLst/>
              <a:gdLst>
                <a:gd name="connsiteX0" fmla="*/ 2088758 w 2241807"/>
                <a:gd name="connsiteY0" fmla="*/ 0 h 1886322"/>
                <a:gd name="connsiteX1" fmla="*/ 2144202 w 2241807"/>
                <a:gd name="connsiteY1" fmla="*/ 178985 h 1886322"/>
                <a:gd name="connsiteX2" fmla="*/ 2162743 w 2241807"/>
                <a:gd name="connsiteY2" fmla="*/ 1638847 h 1886322"/>
                <a:gd name="connsiteX3" fmla="*/ 2092262 w 2241807"/>
                <a:gd name="connsiteY3" fmla="*/ 1886322 h 1886322"/>
                <a:gd name="connsiteX4" fmla="*/ 3318 w 2241807"/>
                <a:gd name="connsiteY4" fmla="*/ 1207583 h 1886322"/>
                <a:gd name="connsiteX5" fmla="*/ 22335 w 2241807"/>
                <a:gd name="connsiteY5" fmla="*/ 1140809 h 1886322"/>
                <a:gd name="connsiteX6" fmla="*/ 33947 w 2241807"/>
                <a:gd name="connsiteY6" fmla="*/ 810181 h 1886322"/>
                <a:gd name="connsiteX7" fmla="*/ 0 w 2241807"/>
                <a:gd name="connsiteY7" fmla="*/ 678679 h 1886322"/>
                <a:gd name="connsiteX8" fmla="*/ 2088758 w 2241807"/>
                <a:gd name="connsiteY8" fmla="*/ 0 h 1886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41807" h="1886322">
                  <a:moveTo>
                    <a:pt x="2088758" y="0"/>
                  </a:moveTo>
                  <a:lnTo>
                    <a:pt x="2144202" y="178985"/>
                  </a:lnTo>
                  <a:cubicBezTo>
                    <a:pt x="2266590" y="653317"/>
                    <a:pt x="2275134" y="1154858"/>
                    <a:pt x="2162743" y="1638847"/>
                  </a:cubicBezTo>
                  <a:lnTo>
                    <a:pt x="2092262" y="1886322"/>
                  </a:lnTo>
                  <a:lnTo>
                    <a:pt x="3318" y="1207583"/>
                  </a:lnTo>
                  <a:lnTo>
                    <a:pt x="22335" y="1140809"/>
                  </a:lnTo>
                  <a:cubicBezTo>
                    <a:pt x="47692" y="1031613"/>
                    <a:pt x="51221" y="919249"/>
                    <a:pt x="33947" y="810181"/>
                  </a:cubicBezTo>
                  <a:lnTo>
                    <a:pt x="0" y="678679"/>
                  </a:lnTo>
                  <a:lnTo>
                    <a:pt x="2088758" y="0"/>
                  </a:lnTo>
                  <a:close/>
                </a:path>
              </a:pathLst>
            </a:custGeom>
            <a:solidFill>
              <a:srgbClr val="FFC301"/>
            </a:solidFill>
            <a:ln>
              <a:solidFill>
                <a:srgbClr val="FFC3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2" name="Segment 1">
              <a:extLst>
                <a:ext uri="{FF2B5EF4-FFF2-40B4-BE49-F238E27FC236}">
                  <a16:creationId xmlns="" xmlns:a16="http://schemas.microsoft.com/office/drawing/2014/main" id="{C204C949-8ED3-4221-A775-AD47FA458F03}"/>
                </a:ext>
              </a:extLst>
            </p:cNvPr>
            <p:cNvSpPr/>
            <p:nvPr/>
          </p:nvSpPr>
          <p:spPr>
            <a:xfrm rot="19440000">
              <a:off x="5470394" y="212430"/>
              <a:ext cx="2398855" cy="2205598"/>
            </a:xfrm>
            <a:custGeom>
              <a:avLst/>
              <a:gdLst>
                <a:gd name="connsiteX0" fmla="*/ 1291375 w 2398855"/>
                <a:gd name="connsiteY0" fmla="*/ 0 h 2205598"/>
                <a:gd name="connsiteX1" fmla="*/ 2368326 w 2398855"/>
                <a:gd name="connsiteY1" fmla="*/ 1428419 h 2205598"/>
                <a:gd name="connsiteX2" fmla="*/ 2398855 w 2398855"/>
                <a:gd name="connsiteY2" fmla="*/ 1526972 h 2205598"/>
                <a:gd name="connsiteX3" fmla="*/ 310260 w 2398855"/>
                <a:gd name="connsiteY3" fmla="*/ 2205598 h 2205598"/>
                <a:gd name="connsiteX4" fmla="*/ 303721 w 2398855"/>
                <a:gd name="connsiteY4" fmla="*/ 2180269 h 2205598"/>
                <a:gd name="connsiteX5" fmla="*/ 0 w 2398855"/>
                <a:gd name="connsiteY5" fmla="*/ 1777426 h 2205598"/>
                <a:gd name="connsiteX6" fmla="*/ 1291375 w 2398855"/>
                <a:gd name="connsiteY6" fmla="*/ 0 h 2205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98855" h="2205598">
                  <a:moveTo>
                    <a:pt x="1291375" y="0"/>
                  </a:moveTo>
                  <a:cubicBezTo>
                    <a:pt x="1804087" y="372507"/>
                    <a:pt x="2167154" y="874428"/>
                    <a:pt x="2368326" y="1428419"/>
                  </a:cubicBezTo>
                  <a:lnTo>
                    <a:pt x="2398855" y="1526972"/>
                  </a:lnTo>
                  <a:lnTo>
                    <a:pt x="310260" y="2205598"/>
                  </a:lnTo>
                  <a:lnTo>
                    <a:pt x="303721" y="2180269"/>
                  </a:lnTo>
                  <a:cubicBezTo>
                    <a:pt x="246987" y="2024032"/>
                    <a:pt x="144595" y="1882480"/>
                    <a:pt x="0" y="1777426"/>
                  </a:cubicBezTo>
                  <a:lnTo>
                    <a:pt x="1291375" y="0"/>
                  </a:lnTo>
                  <a:close/>
                </a:path>
              </a:pathLst>
            </a:custGeom>
            <a:solidFill>
              <a:srgbClr val="3D6DC3"/>
            </a:solidFill>
            <a:ln>
              <a:solidFill>
                <a:srgbClr val="3D6DC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51" name="Spin Button">
            <a:extLst>
              <a:ext uri="{FF2B5EF4-FFF2-40B4-BE49-F238E27FC236}">
                <a16:creationId xmlns="" xmlns:a16="http://schemas.microsoft.com/office/drawing/2014/main" id="{B7650D7D-7FCB-4A79-BFAA-6C32C5E3579F}"/>
              </a:ext>
            </a:extLst>
          </p:cNvPr>
          <p:cNvSpPr/>
          <p:nvPr/>
        </p:nvSpPr>
        <p:spPr>
          <a:xfrm>
            <a:off x="5196000" y="2529000"/>
            <a:ext cx="1800000" cy="1800000"/>
          </a:xfrm>
          <a:custGeom>
            <a:avLst/>
            <a:gdLst>
              <a:gd name="connsiteX0" fmla="*/ 900000 w 1800000"/>
              <a:gd name="connsiteY0" fmla="*/ 0 h 1800000"/>
              <a:gd name="connsiteX1" fmla="*/ 1800000 w 1800000"/>
              <a:gd name="connsiteY1" fmla="*/ 900000 h 1800000"/>
              <a:gd name="connsiteX2" fmla="*/ 900000 w 1800000"/>
              <a:gd name="connsiteY2" fmla="*/ 1800000 h 1800000"/>
              <a:gd name="connsiteX3" fmla="*/ 0 w 1800000"/>
              <a:gd name="connsiteY3" fmla="*/ 900000 h 1800000"/>
              <a:gd name="connsiteX4" fmla="*/ 900000 w 1800000"/>
              <a:gd name="connsiteY4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0000" h="1800000">
                <a:moveTo>
                  <a:pt x="900000" y="0"/>
                </a:moveTo>
                <a:cubicBezTo>
                  <a:pt x="1397056" y="0"/>
                  <a:pt x="1800000" y="402944"/>
                  <a:pt x="1800000" y="900000"/>
                </a:cubicBezTo>
                <a:cubicBezTo>
                  <a:pt x="1800000" y="1397056"/>
                  <a:pt x="1397056" y="1800000"/>
                  <a:pt x="900000" y="1800000"/>
                </a:cubicBezTo>
                <a:cubicBezTo>
                  <a:pt x="402944" y="1800000"/>
                  <a:pt x="0" y="1397056"/>
                  <a:pt x="0" y="900000"/>
                </a:cubicBezTo>
                <a:cubicBezTo>
                  <a:pt x="0" y="402944"/>
                  <a:pt x="402944" y="0"/>
                  <a:pt x="900000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bg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rmAutofit/>
          </a:bodyPr>
          <a:lstStyle/>
          <a:p>
            <a:pPr algn="ctr"/>
            <a:endParaRPr lang="en-GB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Marker">
            <a:extLst>
              <a:ext uri="{FF2B5EF4-FFF2-40B4-BE49-F238E27FC236}">
                <a16:creationId xmlns="" xmlns:a16="http://schemas.microsoft.com/office/drawing/2014/main" id="{6F381C54-25EF-445D-B869-A54C62C08DBE}"/>
              </a:ext>
            </a:extLst>
          </p:cNvPr>
          <p:cNvSpPr/>
          <p:nvPr/>
        </p:nvSpPr>
        <p:spPr>
          <a:xfrm rot="10800000">
            <a:off x="5741207" y="-2198"/>
            <a:ext cx="720000" cy="720000"/>
          </a:xfrm>
          <a:prstGeom prst="triangle">
            <a:avLst/>
          </a:prstGeom>
          <a:solidFill>
            <a:srgbClr val="C00000"/>
          </a:solidFill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6" name="Стрелка: изогнутая вверх 65">
            <a:extLst>
              <a:ext uri="{FF2B5EF4-FFF2-40B4-BE49-F238E27FC236}">
                <a16:creationId xmlns="" xmlns:a16="http://schemas.microsoft.com/office/drawing/2014/main" id="{80A55633-A523-45DC-B74D-62DD1A6DA402}"/>
              </a:ext>
            </a:extLst>
          </p:cNvPr>
          <p:cNvSpPr/>
          <p:nvPr/>
        </p:nvSpPr>
        <p:spPr>
          <a:xfrm rot="10800000" flipH="1">
            <a:off x="5416428" y="2682590"/>
            <a:ext cx="1378923" cy="536305"/>
          </a:xfrm>
          <a:prstGeom prst="curvedUp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7" name="Стрелка: изогнутая вверх 76">
            <a:extLst>
              <a:ext uri="{FF2B5EF4-FFF2-40B4-BE49-F238E27FC236}">
                <a16:creationId xmlns="" xmlns:a16="http://schemas.microsoft.com/office/drawing/2014/main" id="{428085AC-0187-4CE8-905C-7757A64ABBA8}"/>
              </a:ext>
            </a:extLst>
          </p:cNvPr>
          <p:cNvSpPr/>
          <p:nvPr/>
        </p:nvSpPr>
        <p:spPr>
          <a:xfrm flipH="1">
            <a:off x="5371185" y="3592378"/>
            <a:ext cx="1378923" cy="536305"/>
          </a:xfrm>
          <a:prstGeom prst="curvedUp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60" name="Picture 12">
            <a:extLst>
              <a:ext uri="{FF2B5EF4-FFF2-40B4-BE49-F238E27FC236}">
                <a16:creationId xmlns="" xmlns:a16="http://schemas.microsoft.com/office/drawing/2014/main" id="{D635600D-68F9-47AC-A3CE-AC8FF91828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1944" y="3107931"/>
            <a:ext cx="3262593" cy="3856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Box 46">
            <a:hlinkClick r:id="rId5"/>
            <a:extLst>
              <a:ext uri="{FF2B5EF4-FFF2-40B4-BE49-F238E27FC236}">
                <a16:creationId xmlns="" xmlns:a16="http://schemas.microsoft.com/office/drawing/2014/main" id="{113195C8-17C0-483A-B566-5FC4C8D6214D}"/>
              </a:ext>
            </a:extLst>
          </p:cNvPr>
          <p:cNvSpPr txBox="1"/>
          <p:nvPr/>
        </p:nvSpPr>
        <p:spPr>
          <a:xfrm>
            <a:off x="9904974" y="19723"/>
            <a:ext cx="240453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tx1">
                    <a:lumMod val="65000"/>
                    <a:lumOff val="35000"/>
                    <a:alpha val="70000"/>
                  </a:schemeClr>
                </a:solidFill>
              </a:rPr>
              <a:t>t.me/Power_Point_pro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FD226DF-74D7-5A09-8FC4-AA653A101BCF}"/>
              </a:ext>
            </a:extLst>
          </p:cNvPr>
          <p:cNvSpPr txBox="1"/>
          <p:nvPr/>
        </p:nvSpPr>
        <p:spPr>
          <a:xfrm>
            <a:off x="612648" y="148045"/>
            <a:ext cx="10643616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Цель: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</a:rPr>
              <a:t>дифференциация звуков С Ш З Ж в словах, словосочетаниях, предложениях</a:t>
            </a:r>
          </a:p>
          <a:p>
            <a:pPr algn="just" fontAlgn="base"/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algn="just" fontAlgn="base"/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• развивать фонематический слух; </a:t>
            </a:r>
          </a:p>
          <a:p>
            <a:pPr algn="just" fontAlgn="base"/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• развивать артикуляцию; </a:t>
            </a:r>
          </a:p>
          <a:p>
            <a:pPr algn="just" fontAlgn="base"/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• развивать внимание, память, мышление; </a:t>
            </a:r>
          </a:p>
          <a:p>
            <a:pPr algn="just" fontAlgn="base"/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• закреплять звуки С Ш З Ж находящиеся в одном слове</a:t>
            </a:r>
          </a:p>
          <a:p>
            <a:pPr algn="just" fontAlgn="base"/>
            <a:endParaRPr lang="ru-RU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426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5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pinner BG">
            <a:extLst>
              <a:ext uri="{FF2B5EF4-FFF2-40B4-BE49-F238E27FC236}">
                <a16:creationId xmlns="" xmlns:a16="http://schemas.microsoft.com/office/drawing/2014/main" id="{E7247EFC-DA6F-4517-958E-60940FA8DC84}"/>
              </a:ext>
            </a:extLst>
          </p:cNvPr>
          <p:cNvSpPr/>
          <p:nvPr/>
        </p:nvSpPr>
        <p:spPr>
          <a:xfrm>
            <a:off x="2856000" y="189000"/>
            <a:ext cx="6480000" cy="6480000"/>
          </a:xfrm>
          <a:prstGeom prst="ellipse">
            <a:avLst/>
          </a:prstGeom>
          <a:solidFill>
            <a:srgbClr val="002060"/>
          </a:solid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Anchor">
            <a:extLst>
              <a:ext uri="{FF2B5EF4-FFF2-40B4-BE49-F238E27FC236}">
                <a16:creationId xmlns="" xmlns:a16="http://schemas.microsoft.com/office/drawing/2014/main" id="{B316AF16-047B-4F82-AB9C-1224E1DDA737}"/>
              </a:ext>
            </a:extLst>
          </p:cNvPr>
          <p:cNvSpPr/>
          <p:nvPr/>
        </p:nvSpPr>
        <p:spPr>
          <a:xfrm>
            <a:off x="5196000" y="2529000"/>
            <a:ext cx="1800000" cy="1800000"/>
          </a:xfrm>
          <a:prstGeom prst="ellipse">
            <a:avLst/>
          </a:prstGeom>
          <a:solidFill>
            <a:srgbClr val="00B050">
              <a:alpha val="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2" name="Spinning Wheel 10">
            <a:extLst>
              <a:ext uri="{FF2B5EF4-FFF2-40B4-BE49-F238E27FC236}">
                <a16:creationId xmlns="" xmlns:a16="http://schemas.microsoft.com/office/drawing/2014/main" id="{B5123D5A-8489-4948-BDCA-C21BF48EED80}"/>
              </a:ext>
            </a:extLst>
          </p:cNvPr>
          <p:cNvGrpSpPr/>
          <p:nvPr/>
        </p:nvGrpSpPr>
        <p:grpSpPr>
          <a:xfrm>
            <a:off x="2706784" y="206704"/>
            <a:ext cx="6778317" cy="6453410"/>
            <a:chOff x="2706784" y="206704"/>
            <a:chExt cx="6778317" cy="6453410"/>
          </a:xfrm>
        </p:grpSpPr>
        <p:sp>
          <p:nvSpPr>
            <p:cNvPr id="33" name="Segment 10">
              <a:extLst>
                <a:ext uri="{FF2B5EF4-FFF2-40B4-BE49-F238E27FC236}">
                  <a16:creationId xmlns="" xmlns:a16="http://schemas.microsoft.com/office/drawing/2014/main" id="{52C205B5-9663-4A8A-9F48-476FB5F6653A}"/>
                </a:ext>
              </a:extLst>
            </p:cNvPr>
            <p:cNvSpPr/>
            <p:nvPr/>
          </p:nvSpPr>
          <p:spPr>
            <a:xfrm rot="19440000">
              <a:off x="4804678" y="206704"/>
              <a:ext cx="1812504" cy="2358292"/>
            </a:xfrm>
            <a:custGeom>
              <a:avLst/>
              <a:gdLst>
                <a:gd name="connsiteX0" fmla="*/ 1812504 w 1812504"/>
                <a:gd name="connsiteY0" fmla="*/ 580792 h 2358292"/>
                <a:gd name="connsiteX1" fmla="*/ 521075 w 1812504"/>
                <a:gd name="connsiteY1" fmla="*/ 2358292 h 2358292"/>
                <a:gd name="connsiteX2" fmla="*/ 450092 w 1812504"/>
                <a:gd name="connsiteY2" fmla="*/ 2312002 h 2358292"/>
                <a:gd name="connsiteX3" fmla="*/ 47112 w 1812504"/>
                <a:gd name="connsiteY3" fmla="*/ 2195890 h 2358292"/>
                <a:gd name="connsiteX4" fmla="*/ 0 w 1812504"/>
                <a:gd name="connsiteY4" fmla="*/ 2198792 h 2358292"/>
                <a:gd name="connsiteX5" fmla="*/ 0 w 1812504"/>
                <a:gd name="connsiteY5" fmla="*/ 1709 h 2358292"/>
                <a:gd name="connsiteX6" fmla="*/ 124166 w 1812504"/>
                <a:gd name="connsiteY6" fmla="*/ 0 h 2358292"/>
                <a:gd name="connsiteX7" fmla="*/ 1685735 w 1812504"/>
                <a:gd name="connsiteY7" fmla="*/ 493500 h 2358292"/>
                <a:gd name="connsiteX8" fmla="*/ 1812504 w 1812504"/>
                <a:gd name="connsiteY8" fmla="*/ 580792 h 235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12504" h="2358292">
                  <a:moveTo>
                    <a:pt x="1812504" y="580792"/>
                  </a:moveTo>
                  <a:lnTo>
                    <a:pt x="521075" y="2358292"/>
                  </a:lnTo>
                  <a:lnTo>
                    <a:pt x="450092" y="2312002"/>
                  </a:lnTo>
                  <a:cubicBezTo>
                    <a:pt x="324082" y="2238659"/>
                    <a:pt x="185548" y="2200621"/>
                    <a:pt x="47112" y="2195890"/>
                  </a:cubicBezTo>
                  <a:lnTo>
                    <a:pt x="0" y="2198792"/>
                  </a:lnTo>
                  <a:lnTo>
                    <a:pt x="0" y="1709"/>
                  </a:lnTo>
                  <a:lnTo>
                    <a:pt x="124166" y="0"/>
                  </a:lnTo>
                  <a:cubicBezTo>
                    <a:pt x="664122" y="18455"/>
                    <a:pt x="1204503" y="179810"/>
                    <a:pt x="1685735" y="493500"/>
                  </a:cubicBezTo>
                  <a:lnTo>
                    <a:pt x="1812504" y="580792"/>
                  </a:lnTo>
                  <a:close/>
                </a:path>
              </a:pathLst>
            </a:custGeom>
            <a:solidFill>
              <a:srgbClr val="45F60E"/>
            </a:solidFill>
            <a:ln>
              <a:solidFill>
                <a:srgbClr val="45F60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4" name="Segment 9">
              <a:extLst>
                <a:ext uri="{FF2B5EF4-FFF2-40B4-BE49-F238E27FC236}">
                  <a16:creationId xmlns="" xmlns:a16="http://schemas.microsoft.com/office/drawing/2014/main" id="{662F17CF-2B18-4001-A42B-E2652281E0B8}"/>
                </a:ext>
              </a:extLst>
            </p:cNvPr>
            <p:cNvSpPr/>
            <p:nvPr/>
          </p:nvSpPr>
          <p:spPr>
            <a:xfrm rot="19440000">
              <a:off x="3370936" y="1264404"/>
              <a:ext cx="1773615" cy="2355935"/>
            </a:xfrm>
            <a:custGeom>
              <a:avLst/>
              <a:gdLst>
                <a:gd name="connsiteX0" fmla="*/ 1773615 w 1773615"/>
                <a:gd name="connsiteY0" fmla="*/ 0 h 2355935"/>
                <a:gd name="connsiteX1" fmla="*/ 1773615 w 1773615"/>
                <a:gd name="connsiteY1" fmla="*/ 2197255 h 2355935"/>
                <a:gd name="connsiteX2" fmla="*/ 1659062 w 1773615"/>
                <a:gd name="connsiteY2" fmla="*/ 2204311 h 2355935"/>
                <a:gd name="connsiteX3" fmla="*/ 1348204 w 1773615"/>
                <a:gd name="connsiteY3" fmla="*/ 2317525 h 2355935"/>
                <a:gd name="connsiteX4" fmla="*/ 1291038 w 1773615"/>
                <a:gd name="connsiteY4" fmla="*/ 2355935 h 2355935"/>
                <a:gd name="connsiteX5" fmla="*/ 0 w 1773615"/>
                <a:gd name="connsiteY5" fmla="*/ 578973 h 2355935"/>
                <a:gd name="connsiteX6" fmla="*/ 213119 w 1773615"/>
                <a:gd name="connsiteY6" fmla="*/ 435778 h 2355935"/>
                <a:gd name="connsiteX7" fmla="*/ 1607260 w 1773615"/>
                <a:gd name="connsiteY7" fmla="*/ 2289 h 2355935"/>
                <a:gd name="connsiteX8" fmla="*/ 1773615 w 1773615"/>
                <a:gd name="connsiteY8" fmla="*/ 0 h 235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73615" h="2355935">
                  <a:moveTo>
                    <a:pt x="1773615" y="0"/>
                  </a:moveTo>
                  <a:lnTo>
                    <a:pt x="1773615" y="2197255"/>
                  </a:lnTo>
                  <a:lnTo>
                    <a:pt x="1659062" y="2204311"/>
                  </a:lnTo>
                  <a:cubicBezTo>
                    <a:pt x="1549993" y="2221586"/>
                    <a:pt x="1444220" y="2259665"/>
                    <a:pt x="1348204" y="2317525"/>
                  </a:cubicBezTo>
                  <a:lnTo>
                    <a:pt x="1291038" y="2355935"/>
                  </a:lnTo>
                  <a:lnTo>
                    <a:pt x="0" y="578973"/>
                  </a:lnTo>
                  <a:lnTo>
                    <a:pt x="213119" y="435778"/>
                  </a:lnTo>
                  <a:cubicBezTo>
                    <a:pt x="638689" y="179327"/>
                    <a:pt x="1118323" y="32468"/>
                    <a:pt x="1607260" y="2289"/>
                  </a:cubicBezTo>
                  <a:lnTo>
                    <a:pt x="1773615" y="0"/>
                  </a:lnTo>
                  <a:close/>
                </a:path>
              </a:pathLst>
            </a:custGeom>
            <a:solidFill>
              <a:srgbClr val="6B2282"/>
            </a:solidFill>
            <a:ln>
              <a:solidFill>
                <a:srgbClr val="6B2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5" name="Segment 8">
              <a:extLst>
                <a:ext uri="{FF2B5EF4-FFF2-40B4-BE49-F238E27FC236}">
                  <a16:creationId xmlns="" xmlns:a16="http://schemas.microsoft.com/office/drawing/2014/main" id="{5D6D526B-E0DF-4330-8327-B79502762656}"/>
                </a:ext>
              </a:extLst>
            </p:cNvPr>
            <p:cNvSpPr/>
            <p:nvPr/>
          </p:nvSpPr>
          <p:spPr>
            <a:xfrm rot="19440000">
              <a:off x="2706784" y="2218952"/>
              <a:ext cx="2403822" cy="2210353"/>
            </a:xfrm>
            <a:custGeom>
              <a:avLst/>
              <a:gdLst>
                <a:gd name="connsiteX0" fmla="*/ 1112784 w 2403822"/>
                <a:gd name="connsiteY0" fmla="*/ 0 h 2210353"/>
                <a:gd name="connsiteX1" fmla="*/ 2403822 w 2403822"/>
                <a:gd name="connsiteY1" fmla="*/ 1776962 h 2210353"/>
                <a:gd name="connsiteX2" fmla="*/ 2393897 w 2403822"/>
                <a:gd name="connsiteY2" fmla="*/ 1783630 h 2210353"/>
                <a:gd name="connsiteX3" fmla="*/ 2211669 w 2403822"/>
                <a:gd name="connsiteY3" fmla="*/ 1968438 h 2210353"/>
                <a:gd name="connsiteX4" fmla="*/ 2092218 w 2403822"/>
                <a:gd name="connsiteY4" fmla="*/ 2198856 h 2210353"/>
                <a:gd name="connsiteX5" fmla="*/ 2088943 w 2403822"/>
                <a:gd name="connsiteY5" fmla="*/ 2210353 h 2210353"/>
                <a:gd name="connsiteX6" fmla="*/ 0 w 2403822"/>
                <a:gd name="connsiteY6" fmla="*/ 1531615 h 2210353"/>
                <a:gd name="connsiteX7" fmla="*/ 10686 w 2403822"/>
                <a:gd name="connsiteY7" fmla="*/ 1494091 h 2210353"/>
                <a:gd name="connsiteX8" fmla="*/ 434244 w 2403822"/>
                <a:gd name="connsiteY8" fmla="*/ 677063 h 2210353"/>
                <a:gd name="connsiteX9" fmla="*/ 1080397 w 2403822"/>
                <a:gd name="connsiteY9" fmla="*/ 21761 h 2210353"/>
                <a:gd name="connsiteX10" fmla="*/ 1112784 w 2403822"/>
                <a:gd name="connsiteY10" fmla="*/ 0 h 2210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03822" h="2210353">
                  <a:moveTo>
                    <a:pt x="1112784" y="0"/>
                  </a:moveTo>
                  <a:lnTo>
                    <a:pt x="2403822" y="1776962"/>
                  </a:lnTo>
                  <a:lnTo>
                    <a:pt x="2393897" y="1783630"/>
                  </a:lnTo>
                  <a:cubicBezTo>
                    <a:pt x="2325848" y="1834394"/>
                    <a:pt x="2264196" y="1896141"/>
                    <a:pt x="2211669" y="1968438"/>
                  </a:cubicBezTo>
                  <a:cubicBezTo>
                    <a:pt x="2159142" y="2040736"/>
                    <a:pt x="2119469" y="2118451"/>
                    <a:pt x="2092218" y="2198856"/>
                  </a:cubicBezTo>
                  <a:lnTo>
                    <a:pt x="2088943" y="2210353"/>
                  </a:lnTo>
                  <a:lnTo>
                    <a:pt x="0" y="1531615"/>
                  </a:lnTo>
                  <a:lnTo>
                    <a:pt x="10686" y="1494091"/>
                  </a:lnTo>
                  <a:cubicBezTo>
                    <a:pt x="107315" y="1208984"/>
                    <a:pt x="247990" y="933419"/>
                    <a:pt x="434244" y="677063"/>
                  </a:cubicBezTo>
                  <a:cubicBezTo>
                    <a:pt x="620497" y="420707"/>
                    <a:pt x="839104" y="201763"/>
                    <a:pt x="1080397" y="21761"/>
                  </a:cubicBezTo>
                  <a:lnTo>
                    <a:pt x="1112784" y="0"/>
                  </a:lnTo>
                  <a:close/>
                </a:path>
              </a:pathLst>
            </a:custGeom>
            <a:solidFill>
              <a:srgbClr val="FFFF05"/>
            </a:solidFill>
            <a:ln>
              <a:solidFill>
                <a:srgbClr val="FFFF0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6" name="Segment 7">
              <a:extLst>
                <a:ext uri="{FF2B5EF4-FFF2-40B4-BE49-F238E27FC236}">
                  <a16:creationId xmlns="" xmlns:a16="http://schemas.microsoft.com/office/drawing/2014/main" id="{BEB2DC4A-3F5B-4091-B904-52FC02DAB6F8}"/>
                </a:ext>
              </a:extLst>
            </p:cNvPr>
            <p:cNvSpPr/>
            <p:nvPr/>
          </p:nvSpPr>
          <p:spPr>
            <a:xfrm rot="19440000">
              <a:off x="3407879" y="3627616"/>
              <a:ext cx="2242173" cy="1887182"/>
            </a:xfrm>
            <a:custGeom>
              <a:avLst/>
              <a:gdLst>
                <a:gd name="connsiteX0" fmla="*/ 2238338 w 2242173"/>
                <a:gd name="connsiteY0" fmla="*/ 678739 h 1887182"/>
                <a:gd name="connsiteX1" fmla="*/ 2219472 w 2242173"/>
                <a:gd name="connsiteY1" fmla="*/ 744979 h 1887182"/>
                <a:gd name="connsiteX2" fmla="*/ 2207860 w 2242173"/>
                <a:gd name="connsiteY2" fmla="*/ 1075607 h 1887182"/>
                <a:gd name="connsiteX3" fmla="*/ 2242173 w 2242173"/>
                <a:gd name="connsiteY3" fmla="*/ 1208525 h 1887182"/>
                <a:gd name="connsiteX4" fmla="*/ 153482 w 2242173"/>
                <a:gd name="connsiteY4" fmla="*/ 1887182 h 1887182"/>
                <a:gd name="connsiteX5" fmla="*/ 97605 w 2242173"/>
                <a:gd name="connsiteY5" fmla="*/ 1706803 h 1887182"/>
                <a:gd name="connsiteX6" fmla="*/ 79064 w 2242173"/>
                <a:gd name="connsiteY6" fmla="*/ 246941 h 1887182"/>
                <a:gd name="connsiteX7" fmla="*/ 149394 w 2242173"/>
                <a:gd name="connsiteY7" fmla="*/ 0 h 1887182"/>
                <a:gd name="connsiteX8" fmla="*/ 2238338 w 2242173"/>
                <a:gd name="connsiteY8" fmla="*/ 678739 h 1887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42173" h="1887182">
                  <a:moveTo>
                    <a:pt x="2238338" y="678739"/>
                  </a:moveTo>
                  <a:lnTo>
                    <a:pt x="2219472" y="744979"/>
                  </a:lnTo>
                  <a:cubicBezTo>
                    <a:pt x="2194115" y="854175"/>
                    <a:pt x="2190586" y="966538"/>
                    <a:pt x="2207860" y="1075607"/>
                  </a:cubicBezTo>
                  <a:lnTo>
                    <a:pt x="2242173" y="1208525"/>
                  </a:lnTo>
                  <a:lnTo>
                    <a:pt x="153482" y="1887182"/>
                  </a:lnTo>
                  <a:lnTo>
                    <a:pt x="97605" y="1706803"/>
                  </a:lnTo>
                  <a:cubicBezTo>
                    <a:pt x="-24783" y="1232470"/>
                    <a:pt x="-33327" y="730929"/>
                    <a:pt x="79064" y="246941"/>
                  </a:cubicBezTo>
                  <a:lnTo>
                    <a:pt x="149394" y="0"/>
                  </a:lnTo>
                  <a:lnTo>
                    <a:pt x="2238338" y="678739"/>
                  </a:lnTo>
                  <a:close/>
                </a:path>
              </a:pathLst>
            </a:custGeom>
            <a:solidFill>
              <a:srgbClr val="EB1DD7"/>
            </a:solidFill>
            <a:ln>
              <a:solidFill>
                <a:srgbClr val="EB1DD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7" name="Segment 6">
              <a:extLst>
                <a:ext uri="{FF2B5EF4-FFF2-40B4-BE49-F238E27FC236}">
                  <a16:creationId xmlns="" xmlns:a16="http://schemas.microsoft.com/office/drawing/2014/main" id="{AC54C0A2-DBFA-4667-9249-4E33F504F432}"/>
                </a:ext>
              </a:extLst>
            </p:cNvPr>
            <p:cNvSpPr/>
            <p:nvPr/>
          </p:nvSpPr>
          <p:spPr>
            <a:xfrm rot="19440000">
              <a:off x="4322620" y="4443711"/>
              <a:ext cx="2391407" cy="2198706"/>
            </a:xfrm>
            <a:custGeom>
              <a:avLst/>
              <a:gdLst>
                <a:gd name="connsiteX0" fmla="*/ 2088528 w 2391407"/>
                <a:gd name="connsiteY0" fmla="*/ 0 h 2198706"/>
                <a:gd name="connsiteX1" fmla="*/ 2094701 w 2391407"/>
                <a:gd name="connsiteY1" fmla="*/ 23912 h 2198706"/>
                <a:gd name="connsiteX2" fmla="*/ 2329657 w 2391407"/>
                <a:gd name="connsiteY2" fmla="*/ 371288 h 2198706"/>
                <a:gd name="connsiteX3" fmla="*/ 2391407 w 2391407"/>
                <a:gd name="connsiteY3" fmla="*/ 421097 h 2198706"/>
                <a:gd name="connsiteX4" fmla="*/ 1099898 w 2391407"/>
                <a:gd name="connsiteY4" fmla="*/ 2198706 h 2198706"/>
                <a:gd name="connsiteX5" fmla="*/ 981994 w 2391407"/>
                <a:gd name="connsiteY5" fmla="*/ 2108403 h 2198706"/>
                <a:gd name="connsiteX6" fmla="*/ 30096 w 2391407"/>
                <a:gd name="connsiteY6" fmla="*/ 775762 h 2198706"/>
                <a:gd name="connsiteX7" fmla="*/ 0 w 2391407"/>
                <a:gd name="connsiteY7" fmla="*/ 678604 h 2198706"/>
                <a:gd name="connsiteX8" fmla="*/ 2088528 w 2391407"/>
                <a:gd name="connsiteY8" fmla="*/ 0 h 2198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91407" h="2198706">
                  <a:moveTo>
                    <a:pt x="2088528" y="0"/>
                  </a:moveTo>
                  <a:lnTo>
                    <a:pt x="2094701" y="23912"/>
                  </a:lnTo>
                  <a:cubicBezTo>
                    <a:pt x="2141979" y="154110"/>
                    <a:pt x="2220965" y="274109"/>
                    <a:pt x="2329657" y="371288"/>
                  </a:cubicBezTo>
                  <a:lnTo>
                    <a:pt x="2391407" y="421097"/>
                  </a:lnTo>
                  <a:lnTo>
                    <a:pt x="1099898" y="2198706"/>
                  </a:lnTo>
                  <a:lnTo>
                    <a:pt x="981994" y="2108403"/>
                  </a:lnTo>
                  <a:cubicBezTo>
                    <a:pt x="534948" y="1747659"/>
                    <a:pt x="214504" y="1283587"/>
                    <a:pt x="30096" y="775762"/>
                  </a:cubicBezTo>
                  <a:lnTo>
                    <a:pt x="0" y="678604"/>
                  </a:lnTo>
                  <a:lnTo>
                    <a:pt x="2088528" y="0"/>
                  </a:lnTo>
                  <a:close/>
                </a:path>
              </a:pathLst>
            </a:custGeom>
            <a:solidFill>
              <a:srgbClr val="21D9E7"/>
            </a:solidFill>
            <a:ln>
              <a:solidFill>
                <a:srgbClr val="21D9E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8" name="Segment 5">
              <a:extLst>
                <a:ext uri="{FF2B5EF4-FFF2-40B4-BE49-F238E27FC236}">
                  <a16:creationId xmlns="" xmlns:a16="http://schemas.microsoft.com/office/drawing/2014/main" id="{5E98BE26-8444-4529-806D-372E3848F1A5}"/>
                </a:ext>
              </a:extLst>
            </p:cNvPr>
            <p:cNvSpPr/>
            <p:nvPr/>
          </p:nvSpPr>
          <p:spPr>
            <a:xfrm rot="19440000">
              <a:off x="5568685" y="4296458"/>
              <a:ext cx="1798755" cy="2363656"/>
            </a:xfrm>
            <a:custGeom>
              <a:avLst/>
              <a:gdLst>
                <a:gd name="connsiteX0" fmla="*/ 1798755 w 1798755"/>
                <a:gd name="connsiteY0" fmla="*/ 166158 h 2363656"/>
                <a:gd name="connsiteX1" fmla="*/ 1798755 w 1798755"/>
                <a:gd name="connsiteY1" fmla="*/ 2362236 h 2363656"/>
                <a:gd name="connsiteX2" fmla="*/ 1695593 w 1798755"/>
                <a:gd name="connsiteY2" fmla="*/ 2363656 h 2363656"/>
                <a:gd name="connsiteX3" fmla="*/ 4290 w 1798755"/>
                <a:gd name="connsiteY3" fmla="*/ 1780821 h 2363656"/>
                <a:gd name="connsiteX4" fmla="*/ 0 w 1798755"/>
                <a:gd name="connsiteY4" fmla="*/ 1777536 h 2363656"/>
                <a:gd name="connsiteX5" fmla="*/ 1291456 w 1798755"/>
                <a:gd name="connsiteY5" fmla="*/ 0 h 2363656"/>
                <a:gd name="connsiteX6" fmla="*/ 1295665 w 1798755"/>
                <a:gd name="connsiteY6" fmla="*/ 3395 h 2363656"/>
                <a:gd name="connsiteX7" fmla="*/ 1772647 w 1798755"/>
                <a:gd name="connsiteY7" fmla="*/ 167766 h 2363656"/>
                <a:gd name="connsiteX8" fmla="*/ 1798755 w 1798755"/>
                <a:gd name="connsiteY8" fmla="*/ 166158 h 2363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98755" h="2363656">
                  <a:moveTo>
                    <a:pt x="1798755" y="166158"/>
                  </a:moveTo>
                  <a:lnTo>
                    <a:pt x="1798755" y="2362236"/>
                  </a:lnTo>
                  <a:lnTo>
                    <a:pt x="1695593" y="2363656"/>
                  </a:lnTo>
                  <a:cubicBezTo>
                    <a:pt x="1106551" y="2343523"/>
                    <a:pt x="517001" y="2153328"/>
                    <a:pt x="4290" y="1780821"/>
                  </a:cubicBezTo>
                  <a:lnTo>
                    <a:pt x="0" y="1777536"/>
                  </a:lnTo>
                  <a:lnTo>
                    <a:pt x="1291456" y="0"/>
                  </a:lnTo>
                  <a:lnTo>
                    <a:pt x="1295665" y="3395"/>
                  </a:lnTo>
                  <a:cubicBezTo>
                    <a:pt x="1440260" y="108449"/>
                    <a:pt x="1606525" y="162088"/>
                    <a:pt x="1772647" y="167766"/>
                  </a:cubicBezTo>
                  <a:lnTo>
                    <a:pt x="1798755" y="166158"/>
                  </a:lnTo>
                  <a:close/>
                </a:path>
              </a:pathLst>
            </a:custGeom>
            <a:solidFill>
              <a:srgbClr val="FF1515"/>
            </a:solidFill>
            <a:ln>
              <a:solidFill>
                <a:srgbClr val="FF15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9" name="Segment 4">
              <a:extLst>
                <a:ext uri="{FF2B5EF4-FFF2-40B4-BE49-F238E27FC236}">
                  <a16:creationId xmlns="" xmlns:a16="http://schemas.microsoft.com/office/drawing/2014/main" id="{9FA3CF94-921C-4079-9CB9-D72FA0E78604}"/>
                </a:ext>
              </a:extLst>
            </p:cNvPr>
            <p:cNvSpPr/>
            <p:nvPr/>
          </p:nvSpPr>
          <p:spPr>
            <a:xfrm rot="19440000">
              <a:off x="7028400" y="3243389"/>
              <a:ext cx="1795084" cy="2356536"/>
            </a:xfrm>
            <a:custGeom>
              <a:avLst/>
              <a:gdLst>
                <a:gd name="connsiteX0" fmla="*/ 504046 w 1795084"/>
                <a:gd name="connsiteY0" fmla="*/ 0 h 2356536"/>
                <a:gd name="connsiteX1" fmla="*/ 1795084 w 1795084"/>
                <a:gd name="connsiteY1" fmla="*/ 1776961 h 2356536"/>
                <a:gd name="connsiteX2" fmla="*/ 1581500 w 1795084"/>
                <a:gd name="connsiteY2" fmla="*/ 1920469 h 2356536"/>
                <a:gd name="connsiteX3" fmla="*/ 187359 w 1795084"/>
                <a:gd name="connsiteY3" fmla="*/ 2353957 h 2356536"/>
                <a:gd name="connsiteX4" fmla="*/ 0 w 1795084"/>
                <a:gd name="connsiteY4" fmla="*/ 2356536 h 2356536"/>
                <a:gd name="connsiteX5" fmla="*/ 0 w 1795084"/>
                <a:gd name="connsiteY5" fmla="*/ 160286 h 2356536"/>
                <a:gd name="connsiteX6" fmla="*/ 135558 w 1795084"/>
                <a:gd name="connsiteY6" fmla="*/ 151936 h 2356536"/>
                <a:gd name="connsiteX7" fmla="*/ 446415 w 1795084"/>
                <a:gd name="connsiteY7" fmla="*/ 38722 h 2356536"/>
                <a:gd name="connsiteX8" fmla="*/ 504046 w 1795084"/>
                <a:gd name="connsiteY8" fmla="*/ 0 h 2356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95084" h="2356536">
                  <a:moveTo>
                    <a:pt x="504046" y="0"/>
                  </a:moveTo>
                  <a:lnTo>
                    <a:pt x="1795084" y="1776961"/>
                  </a:lnTo>
                  <a:lnTo>
                    <a:pt x="1581500" y="1920469"/>
                  </a:lnTo>
                  <a:cubicBezTo>
                    <a:pt x="1155930" y="2176919"/>
                    <a:pt x="676296" y="2323778"/>
                    <a:pt x="187359" y="2353957"/>
                  </a:cubicBezTo>
                  <a:lnTo>
                    <a:pt x="0" y="2356536"/>
                  </a:lnTo>
                  <a:lnTo>
                    <a:pt x="0" y="160286"/>
                  </a:lnTo>
                  <a:lnTo>
                    <a:pt x="135558" y="151936"/>
                  </a:lnTo>
                  <a:cubicBezTo>
                    <a:pt x="244626" y="134660"/>
                    <a:pt x="350400" y="96582"/>
                    <a:pt x="446415" y="38722"/>
                  </a:cubicBezTo>
                  <a:lnTo>
                    <a:pt x="504046" y="0"/>
                  </a:lnTo>
                  <a:close/>
                </a:path>
              </a:pathLst>
            </a:custGeom>
            <a:solidFill>
              <a:srgbClr val="8D42C6"/>
            </a:solidFill>
            <a:ln>
              <a:solidFill>
                <a:srgbClr val="8D42C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0" name="Segment 3">
              <a:extLst>
                <a:ext uri="{FF2B5EF4-FFF2-40B4-BE49-F238E27FC236}">
                  <a16:creationId xmlns="" xmlns:a16="http://schemas.microsoft.com/office/drawing/2014/main" id="{2B42EAB0-7EBB-47DF-9A7B-1AC125C1A2E3}"/>
                </a:ext>
              </a:extLst>
            </p:cNvPr>
            <p:cNvSpPr/>
            <p:nvPr/>
          </p:nvSpPr>
          <p:spPr>
            <a:xfrm rot="19440000">
              <a:off x="7081895" y="2429116"/>
              <a:ext cx="2403206" cy="2209508"/>
            </a:xfrm>
            <a:custGeom>
              <a:avLst/>
              <a:gdLst>
                <a:gd name="connsiteX0" fmla="*/ 2403206 w 2403206"/>
                <a:gd name="connsiteY0" fmla="*/ 678740 h 2209508"/>
                <a:gd name="connsiteX1" fmla="*/ 2392671 w 2403206"/>
                <a:gd name="connsiteY1" fmla="*/ 715729 h 2209508"/>
                <a:gd name="connsiteX2" fmla="*/ 1969114 w 2403206"/>
                <a:gd name="connsiteY2" fmla="*/ 1532757 h 2209508"/>
                <a:gd name="connsiteX3" fmla="*/ 1322960 w 2403206"/>
                <a:gd name="connsiteY3" fmla="*/ 2188059 h 2209508"/>
                <a:gd name="connsiteX4" fmla="*/ 1291039 w 2403206"/>
                <a:gd name="connsiteY4" fmla="*/ 2209508 h 2209508"/>
                <a:gd name="connsiteX5" fmla="*/ 0 w 2403206"/>
                <a:gd name="connsiteY5" fmla="*/ 432546 h 2209508"/>
                <a:gd name="connsiteX6" fmla="*/ 9460 w 2403206"/>
                <a:gd name="connsiteY6" fmla="*/ 426190 h 2209508"/>
                <a:gd name="connsiteX7" fmla="*/ 191688 w 2403206"/>
                <a:gd name="connsiteY7" fmla="*/ 241381 h 2209508"/>
                <a:gd name="connsiteX8" fmla="*/ 311139 w 2403206"/>
                <a:gd name="connsiteY8" fmla="*/ 10963 h 2209508"/>
                <a:gd name="connsiteX9" fmla="*/ 314262 w 2403206"/>
                <a:gd name="connsiteY9" fmla="*/ 0 h 2209508"/>
                <a:gd name="connsiteX10" fmla="*/ 2403206 w 2403206"/>
                <a:gd name="connsiteY10" fmla="*/ 678740 h 2209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03206" h="2209508">
                  <a:moveTo>
                    <a:pt x="2403206" y="678740"/>
                  </a:moveTo>
                  <a:lnTo>
                    <a:pt x="2392671" y="715729"/>
                  </a:lnTo>
                  <a:cubicBezTo>
                    <a:pt x="2296043" y="1000836"/>
                    <a:pt x="2155367" y="1276401"/>
                    <a:pt x="1969114" y="1532757"/>
                  </a:cubicBezTo>
                  <a:cubicBezTo>
                    <a:pt x="1782860" y="1789113"/>
                    <a:pt x="1564253" y="2008058"/>
                    <a:pt x="1322960" y="2188059"/>
                  </a:cubicBezTo>
                  <a:lnTo>
                    <a:pt x="1291039" y="2209508"/>
                  </a:lnTo>
                  <a:lnTo>
                    <a:pt x="0" y="432546"/>
                  </a:lnTo>
                  <a:lnTo>
                    <a:pt x="9460" y="426190"/>
                  </a:lnTo>
                  <a:cubicBezTo>
                    <a:pt x="77509" y="375425"/>
                    <a:pt x="139161" y="313679"/>
                    <a:pt x="191688" y="241381"/>
                  </a:cubicBezTo>
                  <a:cubicBezTo>
                    <a:pt x="244215" y="169084"/>
                    <a:pt x="283888" y="91369"/>
                    <a:pt x="311139" y="10963"/>
                  </a:cubicBezTo>
                  <a:lnTo>
                    <a:pt x="314262" y="0"/>
                  </a:lnTo>
                  <a:lnTo>
                    <a:pt x="2403206" y="678740"/>
                  </a:lnTo>
                  <a:close/>
                </a:path>
              </a:pathLst>
            </a:custGeom>
            <a:solidFill>
              <a:srgbClr val="71AF47"/>
            </a:solidFill>
            <a:ln>
              <a:solidFill>
                <a:srgbClr val="71AF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1" name="Segment 2">
              <a:extLst>
                <a:ext uri="{FF2B5EF4-FFF2-40B4-BE49-F238E27FC236}">
                  <a16:creationId xmlns="" xmlns:a16="http://schemas.microsoft.com/office/drawing/2014/main" id="{9D908D8C-CF90-42F6-A032-9EA5CED11314}"/>
                </a:ext>
              </a:extLst>
            </p:cNvPr>
            <p:cNvSpPr/>
            <p:nvPr/>
          </p:nvSpPr>
          <p:spPr>
            <a:xfrm rot="19440000">
              <a:off x="6542846" y="1344306"/>
              <a:ext cx="2241807" cy="1886322"/>
            </a:xfrm>
            <a:custGeom>
              <a:avLst/>
              <a:gdLst>
                <a:gd name="connsiteX0" fmla="*/ 2088758 w 2241807"/>
                <a:gd name="connsiteY0" fmla="*/ 0 h 1886322"/>
                <a:gd name="connsiteX1" fmla="*/ 2144202 w 2241807"/>
                <a:gd name="connsiteY1" fmla="*/ 178985 h 1886322"/>
                <a:gd name="connsiteX2" fmla="*/ 2162743 w 2241807"/>
                <a:gd name="connsiteY2" fmla="*/ 1638847 h 1886322"/>
                <a:gd name="connsiteX3" fmla="*/ 2092262 w 2241807"/>
                <a:gd name="connsiteY3" fmla="*/ 1886322 h 1886322"/>
                <a:gd name="connsiteX4" fmla="*/ 3318 w 2241807"/>
                <a:gd name="connsiteY4" fmla="*/ 1207583 h 1886322"/>
                <a:gd name="connsiteX5" fmla="*/ 22335 w 2241807"/>
                <a:gd name="connsiteY5" fmla="*/ 1140809 h 1886322"/>
                <a:gd name="connsiteX6" fmla="*/ 33947 w 2241807"/>
                <a:gd name="connsiteY6" fmla="*/ 810181 h 1886322"/>
                <a:gd name="connsiteX7" fmla="*/ 0 w 2241807"/>
                <a:gd name="connsiteY7" fmla="*/ 678679 h 1886322"/>
                <a:gd name="connsiteX8" fmla="*/ 2088758 w 2241807"/>
                <a:gd name="connsiteY8" fmla="*/ 0 h 1886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41807" h="1886322">
                  <a:moveTo>
                    <a:pt x="2088758" y="0"/>
                  </a:moveTo>
                  <a:lnTo>
                    <a:pt x="2144202" y="178985"/>
                  </a:lnTo>
                  <a:cubicBezTo>
                    <a:pt x="2266590" y="653317"/>
                    <a:pt x="2275134" y="1154858"/>
                    <a:pt x="2162743" y="1638847"/>
                  </a:cubicBezTo>
                  <a:lnTo>
                    <a:pt x="2092262" y="1886322"/>
                  </a:lnTo>
                  <a:lnTo>
                    <a:pt x="3318" y="1207583"/>
                  </a:lnTo>
                  <a:lnTo>
                    <a:pt x="22335" y="1140809"/>
                  </a:lnTo>
                  <a:cubicBezTo>
                    <a:pt x="47692" y="1031613"/>
                    <a:pt x="51221" y="919249"/>
                    <a:pt x="33947" y="810181"/>
                  </a:cubicBezTo>
                  <a:lnTo>
                    <a:pt x="0" y="678679"/>
                  </a:lnTo>
                  <a:lnTo>
                    <a:pt x="2088758" y="0"/>
                  </a:lnTo>
                  <a:close/>
                </a:path>
              </a:pathLst>
            </a:custGeom>
            <a:solidFill>
              <a:srgbClr val="FFC301"/>
            </a:solidFill>
            <a:ln>
              <a:solidFill>
                <a:srgbClr val="FFC3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2" name="Segment 1">
              <a:extLst>
                <a:ext uri="{FF2B5EF4-FFF2-40B4-BE49-F238E27FC236}">
                  <a16:creationId xmlns="" xmlns:a16="http://schemas.microsoft.com/office/drawing/2014/main" id="{C204C949-8ED3-4221-A775-AD47FA458F03}"/>
                </a:ext>
              </a:extLst>
            </p:cNvPr>
            <p:cNvSpPr/>
            <p:nvPr/>
          </p:nvSpPr>
          <p:spPr>
            <a:xfrm rot="19440000">
              <a:off x="5470394" y="212430"/>
              <a:ext cx="2398855" cy="2205598"/>
            </a:xfrm>
            <a:custGeom>
              <a:avLst/>
              <a:gdLst>
                <a:gd name="connsiteX0" fmla="*/ 1291375 w 2398855"/>
                <a:gd name="connsiteY0" fmla="*/ 0 h 2205598"/>
                <a:gd name="connsiteX1" fmla="*/ 2368326 w 2398855"/>
                <a:gd name="connsiteY1" fmla="*/ 1428419 h 2205598"/>
                <a:gd name="connsiteX2" fmla="*/ 2398855 w 2398855"/>
                <a:gd name="connsiteY2" fmla="*/ 1526972 h 2205598"/>
                <a:gd name="connsiteX3" fmla="*/ 310260 w 2398855"/>
                <a:gd name="connsiteY3" fmla="*/ 2205598 h 2205598"/>
                <a:gd name="connsiteX4" fmla="*/ 303721 w 2398855"/>
                <a:gd name="connsiteY4" fmla="*/ 2180269 h 2205598"/>
                <a:gd name="connsiteX5" fmla="*/ 0 w 2398855"/>
                <a:gd name="connsiteY5" fmla="*/ 1777426 h 2205598"/>
                <a:gd name="connsiteX6" fmla="*/ 1291375 w 2398855"/>
                <a:gd name="connsiteY6" fmla="*/ 0 h 2205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98855" h="2205598">
                  <a:moveTo>
                    <a:pt x="1291375" y="0"/>
                  </a:moveTo>
                  <a:cubicBezTo>
                    <a:pt x="1804087" y="372507"/>
                    <a:pt x="2167154" y="874428"/>
                    <a:pt x="2368326" y="1428419"/>
                  </a:cubicBezTo>
                  <a:lnTo>
                    <a:pt x="2398855" y="1526972"/>
                  </a:lnTo>
                  <a:lnTo>
                    <a:pt x="310260" y="2205598"/>
                  </a:lnTo>
                  <a:lnTo>
                    <a:pt x="303721" y="2180269"/>
                  </a:lnTo>
                  <a:cubicBezTo>
                    <a:pt x="246987" y="2024032"/>
                    <a:pt x="144595" y="1882480"/>
                    <a:pt x="0" y="1777426"/>
                  </a:cubicBezTo>
                  <a:lnTo>
                    <a:pt x="1291375" y="0"/>
                  </a:lnTo>
                  <a:close/>
                </a:path>
              </a:pathLst>
            </a:custGeom>
            <a:solidFill>
              <a:srgbClr val="3D6DC3"/>
            </a:solidFill>
            <a:ln>
              <a:solidFill>
                <a:srgbClr val="3D6DC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3" name="Segment 10 Text">
              <a:extLst>
                <a:ext uri="{FF2B5EF4-FFF2-40B4-BE49-F238E27FC236}">
                  <a16:creationId xmlns="" xmlns:a16="http://schemas.microsoft.com/office/drawing/2014/main" id="{42C32710-2676-4E22-8BD9-BB984EAEFF2B}"/>
                </a:ext>
              </a:extLst>
            </p:cNvPr>
            <p:cNvSpPr/>
            <p:nvPr/>
          </p:nvSpPr>
          <p:spPr>
            <a:xfrm rot="15044964">
              <a:off x="4392400" y="1192399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ru-RU" sz="2400" b="1" cap="none" spc="0" dirty="0" err="1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Жа</a:t>
              </a:r>
              <a:r>
                <a:rPr lang="ru-RU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ru-RU" sz="2400" b="1" cap="none" spc="0" dirty="0" err="1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са</a:t>
              </a:r>
              <a:r>
                <a:rPr lang="ru-RU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-за-</a:t>
              </a:r>
              <a:r>
                <a:rPr lang="ru-RU" sz="2400" b="1" cap="none" spc="0" dirty="0" err="1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ша</a:t>
              </a:r>
              <a:endParaRPr lang="en-US" sz="24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Segment 9 Text">
              <a:extLst>
                <a:ext uri="{FF2B5EF4-FFF2-40B4-BE49-F238E27FC236}">
                  <a16:creationId xmlns="" xmlns:a16="http://schemas.microsoft.com/office/drawing/2014/main" id="{E0DBBA3D-EDC3-4F2F-BA90-9CC10D71459B}"/>
                </a:ext>
              </a:extLst>
            </p:cNvPr>
            <p:cNvSpPr/>
            <p:nvPr/>
          </p:nvSpPr>
          <p:spPr>
            <a:xfrm rot="12746085">
              <a:off x="3411014" y="1928770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ru-RU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Сэ-шэ-зэ-</a:t>
              </a:r>
              <a:r>
                <a:rPr lang="ru-RU" sz="2400" b="1" cap="none" spc="0" dirty="0" err="1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жэ</a:t>
              </a:r>
              <a:endParaRPr lang="en-US" sz="24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Segment 8 Text">
              <a:extLst>
                <a:ext uri="{FF2B5EF4-FFF2-40B4-BE49-F238E27FC236}">
                  <a16:creationId xmlns="" xmlns:a16="http://schemas.microsoft.com/office/drawing/2014/main" id="{F7E52260-A0E4-406C-99D5-5E78A6732972}"/>
                </a:ext>
              </a:extLst>
            </p:cNvPr>
            <p:cNvSpPr/>
            <p:nvPr/>
          </p:nvSpPr>
          <p:spPr>
            <a:xfrm rot="10800000">
              <a:off x="3088578" y="3041846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ru-RU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Су-</a:t>
              </a:r>
              <a:r>
                <a:rPr lang="ru-RU" sz="2400" b="1" cap="none" spc="0" dirty="0" err="1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жу</a:t>
              </a:r>
              <a:r>
                <a:rPr lang="ru-RU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-шу-су</a:t>
              </a:r>
              <a:endParaRPr lang="en-US" sz="24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Segment 7 Text">
              <a:extLst>
                <a:ext uri="{FF2B5EF4-FFF2-40B4-BE49-F238E27FC236}">
                  <a16:creationId xmlns="" xmlns:a16="http://schemas.microsoft.com/office/drawing/2014/main" id="{F7A9E11C-6485-4CD0-910C-EC3B27CA2109}"/>
                </a:ext>
              </a:extLst>
            </p:cNvPr>
            <p:cNvSpPr/>
            <p:nvPr/>
          </p:nvSpPr>
          <p:spPr>
            <a:xfrm rot="8533522">
              <a:off x="3465297" y="4204795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ru-RU" sz="2400" b="1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Со-</a:t>
              </a:r>
              <a:r>
                <a:rPr lang="ru-RU" sz="2400" b="1" dirty="0" err="1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шо</a:t>
              </a:r>
              <a:r>
                <a:rPr lang="ru-RU" sz="2400" b="1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ru-RU" sz="2400" b="1" dirty="0" err="1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зо-жо</a:t>
              </a:r>
              <a:endParaRPr lang="en-US" sz="24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Segment 6 Text">
              <a:extLst>
                <a:ext uri="{FF2B5EF4-FFF2-40B4-BE49-F238E27FC236}">
                  <a16:creationId xmlns="" xmlns:a16="http://schemas.microsoft.com/office/drawing/2014/main" id="{794C4BDF-D593-412B-9F3F-92D5B2D45420}"/>
                </a:ext>
              </a:extLst>
            </p:cNvPr>
            <p:cNvSpPr/>
            <p:nvPr/>
          </p:nvSpPr>
          <p:spPr>
            <a:xfrm rot="6448510">
              <a:off x="4448297" y="4890955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 fontScale="92500"/>
            </a:bodyPr>
            <a:lstStyle/>
            <a:p>
              <a:pPr algn="ctr"/>
              <a:r>
                <a:rPr lang="ru-RU" sz="2400" b="1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Носок-возок-</a:t>
              </a:r>
            </a:p>
            <a:p>
              <a:pPr algn="ctr"/>
              <a:r>
                <a:rPr lang="ru-RU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Мешок-</a:t>
              </a:r>
              <a:r>
                <a:rPr lang="ru-RU" sz="2400" b="1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снежок</a:t>
              </a:r>
              <a:endParaRPr lang="en-US" sz="24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Segment 5 Text">
              <a:extLst>
                <a:ext uri="{FF2B5EF4-FFF2-40B4-BE49-F238E27FC236}">
                  <a16:creationId xmlns="" xmlns:a16="http://schemas.microsoft.com/office/drawing/2014/main" id="{FFBCECC3-F70A-42A8-BA20-4418414E7281}"/>
                </a:ext>
              </a:extLst>
            </p:cNvPr>
            <p:cNvSpPr/>
            <p:nvPr/>
          </p:nvSpPr>
          <p:spPr>
            <a:xfrm rot="4437146">
              <a:off x="5602504" y="4880553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ru-RU" sz="2400" b="1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Пасу-козу-</a:t>
              </a:r>
            </a:p>
            <a:p>
              <a:pPr algn="ctr"/>
              <a:r>
                <a:rPr lang="ru-RU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Укушу-вяжу</a:t>
              </a:r>
              <a:endParaRPr lang="en-US" sz="24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Segment 4 Text">
              <a:extLst>
                <a:ext uri="{FF2B5EF4-FFF2-40B4-BE49-F238E27FC236}">
                  <a16:creationId xmlns="" xmlns:a16="http://schemas.microsoft.com/office/drawing/2014/main" id="{F0E7D3DF-C7D3-4769-AB38-86B7446FDAC0}"/>
                </a:ext>
              </a:extLst>
            </p:cNvPr>
            <p:cNvSpPr/>
            <p:nvPr/>
          </p:nvSpPr>
          <p:spPr>
            <a:xfrm rot="2251830">
              <a:off x="6593981" y="4196414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ru-RU" sz="2400" b="1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Лиса-Лиза-</a:t>
              </a:r>
            </a:p>
            <a:p>
              <a:pPr algn="ctr"/>
              <a:r>
                <a:rPr lang="ru-RU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Луша-лыжи</a:t>
              </a:r>
              <a:endParaRPr lang="en-US" sz="24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Segment 3 Text">
              <a:extLst>
                <a:ext uri="{FF2B5EF4-FFF2-40B4-BE49-F238E27FC236}">
                  <a16:creationId xmlns="" xmlns:a16="http://schemas.microsoft.com/office/drawing/2014/main" id="{302BC54B-15F2-4543-B08E-73C343EE81B2}"/>
                </a:ext>
              </a:extLst>
            </p:cNvPr>
            <p:cNvSpPr/>
            <p:nvPr/>
          </p:nvSpPr>
          <p:spPr>
            <a:xfrm>
              <a:off x="6975036" y="3024005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ru-RU" sz="2400" b="1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Сом-</a:t>
              </a:r>
              <a:r>
                <a:rPr lang="ru-RU" sz="2400" b="1" dirty="0" err="1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знт</a:t>
              </a:r>
              <a:r>
                <a:rPr lang="ru-RU" sz="2400" b="1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</a:p>
            <a:p>
              <a:pPr algn="ctr"/>
              <a:r>
                <a:rPr lang="ru-RU" sz="2400" b="1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шов-жор</a:t>
              </a:r>
              <a:endParaRPr lang="en-US" sz="24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Segment 2 Text">
              <a:extLst>
                <a:ext uri="{FF2B5EF4-FFF2-40B4-BE49-F238E27FC236}">
                  <a16:creationId xmlns="" xmlns:a16="http://schemas.microsoft.com/office/drawing/2014/main" id="{421FA830-E00D-475D-A3EC-158B0533B899}"/>
                </a:ext>
              </a:extLst>
            </p:cNvPr>
            <p:cNvSpPr/>
            <p:nvPr/>
          </p:nvSpPr>
          <p:spPr>
            <a:xfrm rot="19530205">
              <a:off x="6596433" y="1879838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ru-RU" sz="2400" b="1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Суп-зуб-</a:t>
              </a:r>
            </a:p>
            <a:p>
              <a:pPr algn="ctr"/>
              <a:r>
                <a:rPr lang="ru-RU" sz="2400" b="1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шут-жук</a:t>
              </a:r>
              <a:endParaRPr lang="en-US" sz="24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Segment 1 Text">
              <a:extLst>
                <a:ext uri="{FF2B5EF4-FFF2-40B4-BE49-F238E27FC236}">
                  <a16:creationId xmlns="" xmlns:a16="http://schemas.microsoft.com/office/drawing/2014/main" id="{A68EFAF5-B9F3-4478-A6CB-ED802BB69FAB}"/>
                </a:ext>
              </a:extLst>
            </p:cNvPr>
            <p:cNvSpPr/>
            <p:nvPr/>
          </p:nvSpPr>
          <p:spPr>
            <a:xfrm rot="17140939">
              <a:off x="5594705" y="1125596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ru-RU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Сани-залы-шарик-жало</a:t>
              </a:r>
              <a:endParaRPr lang="en-US" sz="24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1" name="Spin Button">
            <a:extLst>
              <a:ext uri="{FF2B5EF4-FFF2-40B4-BE49-F238E27FC236}">
                <a16:creationId xmlns="" xmlns:a16="http://schemas.microsoft.com/office/drawing/2014/main" id="{B7650D7D-7FCB-4A79-BFAA-6C32C5E3579F}"/>
              </a:ext>
            </a:extLst>
          </p:cNvPr>
          <p:cNvSpPr/>
          <p:nvPr/>
        </p:nvSpPr>
        <p:spPr>
          <a:xfrm>
            <a:off x="5196000" y="2529000"/>
            <a:ext cx="1800000" cy="1800000"/>
          </a:xfrm>
          <a:custGeom>
            <a:avLst/>
            <a:gdLst>
              <a:gd name="connsiteX0" fmla="*/ 900000 w 1800000"/>
              <a:gd name="connsiteY0" fmla="*/ 0 h 1800000"/>
              <a:gd name="connsiteX1" fmla="*/ 1800000 w 1800000"/>
              <a:gd name="connsiteY1" fmla="*/ 900000 h 1800000"/>
              <a:gd name="connsiteX2" fmla="*/ 900000 w 1800000"/>
              <a:gd name="connsiteY2" fmla="*/ 1800000 h 1800000"/>
              <a:gd name="connsiteX3" fmla="*/ 0 w 1800000"/>
              <a:gd name="connsiteY3" fmla="*/ 900000 h 1800000"/>
              <a:gd name="connsiteX4" fmla="*/ 900000 w 1800000"/>
              <a:gd name="connsiteY4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0000" h="1800000">
                <a:moveTo>
                  <a:pt x="900000" y="0"/>
                </a:moveTo>
                <a:cubicBezTo>
                  <a:pt x="1397056" y="0"/>
                  <a:pt x="1800000" y="402944"/>
                  <a:pt x="1800000" y="900000"/>
                </a:cubicBezTo>
                <a:cubicBezTo>
                  <a:pt x="1800000" y="1397056"/>
                  <a:pt x="1397056" y="1800000"/>
                  <a:pt x="900000" y="1800000"/>
                </a:cubicBezTo>
                <a:cubicBezTo>
                  <a:pt x="402944" y="1800000"/>
                  <a:pt x="0" y="1397056"/>
                  <a:pt x="0" y="900000"/>
                </a:cubicBezTo>
                <a:cubicBezTo>
                  <a:pt x="0" y="402944"/>
                  <a:pt x="402944" y="0"/>
                  <a:pt x="900000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bg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rmAutofit/>
          </a:bodyPr>
          <a:lstStyle/>
          <a:p>
            <a:pPr algn="ctr"/>
            <a:endParaRPr lang="en-GB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Marker">
            <a:extLst>
              <a:ext uri="{FF2B5EF4-FFF2-40B4-BE49-F238E27FC236}">
                <a16:creationId xmlns="" xmlns:a16="http://schemas.microsoft.com/office/drawing/2014/main" id="{6F381C54-25EF-445D-B869-A54C62C08DBE}"/>
              </a:ext>
            </a:extLst>
          </p:cNvPr>
          <p:cNvSpPr/>
          <p:nvPr/>
        </p:nvSpPr>
        <p:spPr>
          <a:xfrm rot="10800000">
            <a:off x="5741207" y="-2198"/>
            <a:ext cx="720000" cy="720000"/>
          </a:xfrm>
          <a:prstGeom prst="triangle">
            <a:avLst/>
          </a:prstGeom>
          <a:solidFill>
            <a:srgbClr val="C00000"/>
          </a:solidFill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6" name="Стрелка: изогнутая вверх 65">
            <a:extLst>
              <a:ext uri="{FF2B5EF4-FFF2-40B4-BE49-F238E27FC236}">
                <a16:creationId xmlns="" xmlns:a16="http://schemas.microsoft.com/office/drawing/2014/main" id="{80A55633-A523-45DC-B74D-62DD1A6DA402}"/>
              </a:ext>
            </a:extLst>
          </p:cNvPr>
          <p:cNvSpPr/>
          <p:nvPr/>
        </p:nvSpPr>
        <p:spPr>
          <a:xfrm rot="10800000" flipH="1">
            <a:off x="5416428" y="2682590"/>
            <a:ext cx="1378923" cy="536305"/>
          </a:xfrm>
          <a:prstGeom prst="curvedUp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7" name="Стрелка: изогнутая вверх 76">
            <a:extLst>
              <a:ext uri="{FF2B5EF4-FFF2-40B4-BE49-F238E27FC236}">
                <a16:creationId xmlns="" xmlns:a16="http://schemas.microsoft.com/office/drawing/2014/main" id="{428085AC-0187-4CE8-905C-7757A64ABBA8}"/>
              </a:ext>
            </a:extLst>
          </p:cNvPr>
          <p:cNvSpPr/>
          <p:nvPr/>
        </p:nvSpPr>
        <p:spPr>
          <a:xfrm flipH="1">
            <a:off x="5371185" y="3592378"/>
            <a:ext cx="1378923" cy="536305"/>
          </a:xfrm>
          <a:prstGeom prst="curvedUp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60" name="Picture 12">
            <a:extLst>
              <a:ext uri="{FF2B5EF4-FFF2-40B4-BE49-F238E27FC236}">
                <a16:creationId xmlns="" xmlns:a16="http://schemas.microsoft.com/office/drawing/2014/main" id="{D635600D-68F9-47AC-A3CE-AC8FF91828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1944" y="3107931"/>
            <a:ext cx="3262593" cy="3856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Box 46">
            <a:hlinkClick r:id="rId5"/>
            <a:extLst>
              <a:ext uri="{FF2B5EF4-FFF2-40B4-BE49-F238E27FC236}">
                <a16:creationId xmlns="" xmlns:a16="http://schemas.microsoft.com/office/drawing/2014/main" id="{113195C8-17C0-483A-B566-5FC4C8D6214D}"/>
              </a:ext>
            </a:extLst>
          </p:cNvPr>
          <p:cNvSpPr txBox="1"/>
          <p:nvPr/>
        </p:nvSpPr>
        <p:spPr>
          <a:xfrm>
            <a:off x="9904974" y="19723"/>
            <a:ext cx="240453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tx1">
                    <a:lumMod val="65000"/>
                    <a:lumOff val="35000"/>
                    <a:alpha val="70000"/>
                  </a:schemeClr>
                </a:solidFill>
              </a:rPr>
              <a:t>t.me/Power_Point_pro</a:t>
            </a:r>
          </a:p>
        </p:txBody>
      </p:sp>
    </p:spTree>
    <p:extLst>
      <p:ext uri="{BB962C8B-B14F-4D97-AF65-F5344CB8AC3E}">
        <p14:creationId xmlns:p14="http://schemas.microsoft.com/office/powerpoint/2010/main" val="136253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5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pinner BG">
            <a:extLst>
              <a:ext uri="{FF2B5EF4-FFF2-40B4-BE49-F238E27FC236}">
                <a16:creationId xmlns="" xmlns:a16="http://schemas.microsoft.com/office/drawing/2014/main" id="{E7247EFC-DA6F-4517-958E-60940FA8DC84}"/>
              </a:ext>
            </a:extLst>
          </p:cNvPr>
          <p:cNvSpPr/>
          <p:nvPr/>
        </p:nvSpPr>
        <p:spPr>
          <a:xfrm>
            <a:off x="2856000" y="189000"/>
            <a:ext cx="6480000" cy="6480000"/>
          </a:xfrm>
          <a:prstGeom prst="ellipse">
            <a:avLst/>
          </a:prstGeom>
          <a:solidFill>
            <a:srgbClr val="002060"/>
          </a:solid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Anchor">
            <a:extLst>
              <a:ext uri="{FF2B5EF4-FFF2-40B4-BE49-F238E27FC236}">
                <a16:creationId xmlns="" xmlns:a16="http://schemas.microsoft.com/office/drawing/2014/main" id="{B316AF16-047B-4F82-AB9C-1224E1DDA737}"/>
              </a:ext>
            </a:extLst>
          </p:cNvPr>
          <p:cNvSpPr/>
          <p:nvPr/>
        </p:nvSpPr>
        <p:spPr>
          <a:xfrm>
            <a:off x="5196000" y="2529000"/>
            <a:ext cx="1800000" cy="1800000"/>
          </a:xfrm>
          <a:prstGeom prst="ellipse">
            <a:avLst/>
          </a:prstGeom>
          <a:solidFill>
            <a:srgbClr val="00B050">
              <a:alpha val="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2" name="Spinning Wheel 10">
            <a:extLst>
              <a:ext uri="{FF2B5EF4-FFF2-40B4-BE49-F238E27FC236}">
                <a16:creationId xmlns="" xmlns:a16="http://schemas.microsoft.com/office/drawing/2014/main" id="{B5123D5A-8489-4948-BDCA-C21BF48EED80}"/>
              </a:ext>
            </a:extLst>
          </p:cNvPr>
          <p:cNvGrpSpPr/>
          <p:nvPr/>
        </p:nvGrpSpPr>
        <p:grpSpPr>
          <a:xfrm>
            <a:off x="2706784" y="206704"/>
            <a:ext cx="6778317" cy="6453410"/>
            <a:chOff x="2706784" y="206704"/>
            <a:chExt cx="6778317" cy="6453410"/>
          </a:xfrm>
        </p:grpSpPr>
        <p:sp>
          <p:nvSpPr>
            <p:cNvPr id="33" name="Segment 10">
              <a:extLst>
                <a:ext uri="{FF2B5EF4-FFF2-40B4-BE49-F238E27FC236}">
                  <a16:creationId xmlns="" xmlns:a16="http://schemas.microsoft.com/office/drawing/2014/main" id="{52C205B5-9663-4A8A-9F48-476FB5F6653A}"/>
                </a:ext>
              </a:extLst>
            </p:cNvPr>
            <p:cNvSpPr/>
            <p:nvPr/>
          </p:nvSpPr>
          <p:spPr>
            <a:xfrm rot="19440000">
              <a:off x="4804678" y="206704"/>
              <a:ext cx="1812504" cy="2358292"/>
            </a:xfrm>
            <a:custGeom>
              <a:avLst/>
              <a:gdLst>
                <a:gd name="connsiteX0" fmla="*/ 1812504 w 1812504"/>
                <a:gd name="connsiteY0" fmla="*/ 580792 h 2358292"/>
                <a:gd name="connsiteX1" fmla="*/ 521075 w 1812504"/>
                <a:gd name="connsiteY1" fmla="*/ 2358292 h 2358292"/>
                <a:gd name="connsiteX2" fmla="*/ 450092 w 1812504"/>
                <a:gd name="connsiteY2" fmla="*/ 2312002 h 2358292"/>
                <a:gd name="connsiteX3" fmla="*/ 47112 w 1812504"/>
                <a:gd name="connsiteY3" fmla="*/ 2195890 h 2358292"/>
                <a:gd name="connsiteX4" fmla="*/ 0 w 1812504"/>
                <a:gd name="connsiteY4" fmla="*/ 2198792 h 2358292"/>
                <a:gd name="connsiteX5" fmla="*/ 0 w 1812504"/>
                <a:gd name="connsiteY5" fmla="*/ 1709 h 2358292"/>
                <a:gd name="connsiteX6" fmla="*/ 124166 w 1812504"/>
                <a:gd name="connsiteY6" fmla="*/ 0 h 2358292"/>
                <a:gd name="connsiteX7" fmla="*/ 1685735 w 1812504"/>
                <a:gd name="connsiteY7" fmla="*/ 493500 h 2358292"/>
                <a:gd name="connsiteX8" fmla="*/ 1812504 w 1812504"/>
                <a:gd name="connsiteY8" fmla="*/ 580792 h 235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12504" h="2358292">
                  <a:moveTo>
                    <a:pt x="1812504" y="580792"/>
                  </a:moveTo>
                  <a:lnTo>
                    <a:pt x="521075" y="2358292"/>
                  </a:lnTo>
                  <a:lnTo>
                    <a:pt x="450092" y="2312002"/>
                  </a:lnTo>
                  <a:cubicBezTo>
                    <a:pt x="324082" y="2238659"/>
                    <a:pt x="185548" y="2200621"/>
                    <a:pt x="47112" y="2195890"/>
                  </a:cubicBezTo>
                  <a:lnTo>
                    <a:pt x="0" y="2198792"/>
                  </a:lnTo>
                  <a:lnTo>
                    <a:pt x="0" y="1709"/>
                  </a:lnTo>
                  <a:lnTo>
                    <a:pt x="124166" y="0"/>
                  </a:lnTo>
                  <a:cubicBezTo>
                    <a:pt x="664122" y="18455"/>
                    <a:pt x="1204503" y="179810"/>
                    <a:pt x="1685735" y="493500"/>
                  </a:cubicBezTo>
                  <a:lnTo>
                    <a:pt x="1812504" y="580792"/>
                  </a:lnTo>
                  <a:close/>
                </a:path>
              </a:pathLst>
            </a:custGeom>
            <a:solidFill>
              <a:srgbClr val="45F60E"/>
            </a:solidFill>
            <a:ln>
              <a:solidFill>
                <a:srgbClr val="45F60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4" name="Segment 9">
              <a:extLst>
                <a:ext uri="{FF2B5EF4-FFF2-40B4-BE49-F238E27FC236}">
                  <a16:creationId xmlns="" xmlns:a16="http://schemas.microsoft.com/office/drawing/2014/main" id="{662F17CF-2B18-4001-A42B-E2652281E0B8}"/>
                </a:ext>
              </a:extLst>
            </p:cNvPr>
            <p:cNvSpPr/>
            <p:nvPr/>
          </p:nvSpPr>
          <p:spPr>
            <a:xfrm rot="19440000">
              <a:off x="3370936" y="1264404"/>
              <a:ext cx="1773615" cy="2355935"/>
            </a:xfrm>
            <a:custGeom>
              <a:avLst/>
              <a:gdLst>
                <a:gd name="connsiteX0" fmla="*/ 1773615 w 1773615"/>
                <a:gd name="connsiteY0" fmla="*/ 0 h 2355935"/>
                <a:gd name="connsiteX1" fmla="*/ 1773615 w 1773615"/>
                <a:gd name="connsiteY1" fmla="*/ 2197255 h 2355935"/>
                <a:gd name="connsiteX2" fmla="*/ 1659062 w 1773615"/>
                <a:gd name="connsiteY2" fmla="*/ 2204311 h 2355935"/>
                <a:gd name="connsiteX3" fmla="*/ 1348204 w 1773615"/>
                <a:gd name="connsiteY3" fmla="*/ 2317525 h 2355935"/>
                <a:gd name="connsiteX4" fmla="*/ 1291038 w 1773615"/>
                <a:gd name="connsiteY4" fmla="*/ 2355935 h 2355935"/>
                <a:gd name="connsiteX5" fmla="*/ 0 w 1773615"/>
                <a:gd name="connsiteY5" fmla="*/ 578973 h 2355935"/>
                <a:gd name="connsiteX6" fmla="*/ 213119 w 1773615"/>
                <a:gd name="connsiteY6" fmla="*/ 435778 h 2355935"/>
                <a:gd name="connsiteX7" fmla="*/ 1607260 w 1773615"/>
                <a:gd name="connsiteY7" fmla="*/ 2289 h 2355935"/>
                <a:gd name="connsiteX8" fmla="*/ 1773615 w 1773615"/>
                <a:gd name="connsiteY8" fmla="*/ 0 h 235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73615" h="2355935">
                  <a:moveTo>
                    <a:pt x="1773615" y="0"/>
                  </a:moveTo>
                  <a:lnTo>
                    <a:pt x="1773615" y="2197255"/>
                  </a:lnTo>
                  <a:lnTo>
                    <a:pt x="1659062" y="2204311"/>
                  </a:lnTo>
                  <a:cubicBezTo>
                    <a:pt x="1549993" y="2221586"/>
                    <a:pt x="1444220" y="2259665"/>
                    <a:pt x="1348204" y="2317525"/>
                  </a:cubicBezTo>
                  <a:lnTo>
                    <a:pt x="1291038" y="2355935"/>
                  </a:lnTo>
                  <a:lnTo>
                    <a:pt x="0" y="578973"/>
                  </a:lnTo>
                  <a:lnTo>
                    <a:pt x="213119" y="435778"/>
                  </a:lnTo>
                  <a:cubicBezTo>
                    <a:pt x="638689" y="179327"/>
                    <a:pt x="1118323" y="32468"/>
                    <a:pt x="1607260" y="2289"/>
                  </a:cubicBezTo>
                  <a:lnTo>
                    <a:pt x="1773615" y="0"/>
                  </a:lnTo>
                  <a:close/>
                </a:path>
              </a:pathLst>
            </a:custGeom>
            <a:solidFill>
              <a:srgbClr val="6B2282"/>
            </a:solidFill>
            <a:ln>
              <a:solidFill>
                <a:srgbClr val="6B2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5" name="Segment 8">
              <a:extLst>
                <a:ext uri="{FF2B5EF4-FFF2-40B4-BE49-F238E27FC236}">
                  <a16:creationId xmlns="" xmlns:a16="http://schemas.microsoft.com/office/drawing/2014/main" id="{5D6D526B-E0DF-4330-8327-B79502762656}"/>
                </a:ext>
              </a:extLst>
            </p:cNvPr>
            <p:cNvSpPr/>
            <p:nvPr/>
          </p:nvSpPr>
          <p:spPr>
            <a:xfrm rot="19440000">
              <a:off x="2706784" y="2218952"/>
              <a:ext cx="2403822" cy="2210353"/>
            </a:xfrm>
            <a:custGeom>
              <a:avLst/>
              <a:gdLst>
                <a:gd name="connsiteX0" fmla="*/ 1112784 w 2403822"/>
                <a:gd name="connsiteY0" fmla="*/ 0 h 2210353"/>
                <a:gd name="connsiteX1" fmla="*/ 2403822 w 2403822"/>
                <a:gd name="connsiteY1" fmla="*/ 1776962 h 2210353"/>
                <a:gd name="connsiteX2" fmla="*/ 2393897 w 2403822"/>
                <a:gd name="connsiteY2" fmla="*/ 1783630 h 2210353"/>
                <a:gd name="connsiteX3" fmla="*/ 2211669 w 2403822"/>
                <a:gd name="connsiteY3" fmla="*/ 1968438 h 2210353"/>
                <a:gd name="connsiteX4" fmla="*/ 2092218 w 2403822"/>
                <a:gd name="connsiteY4" fmla="*/ 2198856 h 2210353"/>
                <a:gd name="connsiteX5" fmla="*/ 2088943 w 2403822"/>
                <a:gd name="connsiteY5" fmla="*/ 2210353 h 2210353"/>
                <a:gd name="connsiteX6" fmla="*/ 0 w 2403822"/>
                <a:gd name="connsiteY6" fmla="*/ 1531615 h 2210353"/>
                <a:gd name="connsiteX7" fmla="*/ 10686 w 2403822"/>
                <a:gd name="connsiteY7" fmla="*/ 1494091 h 2210353"/>
                <a:gd name="connsiteX8" fmla="*/ 434244 w 2403822"/>
                <a:gd name="connsiteY8" fmla="*/ 677063 h 2210353"/>
                <a:gd name="connsiteX9" fmla="*/ 1080397 w 2403822"/>
                <a:gd name="connsiteY9" fmla="*/ 21761 h 2210353"/>
                <a:gd name="connsiteX10" fmla="*/ 1112784 w 2403822"/>
                <a:gd name="connsiteY10" fmla="*/ 0 h 2210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03822" h="2210353">
                  <a:moveTo>
                    <a:pt x="1112784" y="0"/>
                  </a:moveTo>
                  <a:lnTo>
                    <a:pt x="2403822" y="1776962"/>
                  </a:lnTo>
                  <a:lnTo>
                    <a:pt x="2393897" y="1783630"/>
                  </a:lnTo>
                  <a:cubicBezTo>
                    <a:pt x="2325848" y="1834394"/>
                    <a:pt x="2264196" y="1896141"/>
                    <a:pt x="2211669" y="1968438"/>
                  </a:cubicBezTo>
                  <a:cubicBezTo>
                    <a:pt x="2159142" y="2040736"/>
                    <a:pt x="2119469" y="2118451"/>
                    <a:pt x="2092218" y="2198856"/>
                  </a:cubicBezTo>
                  <a:lnTo>
                    <a:pt x="2088943" y="2210353"/>
                  </a:lnTo>
                  <a:lnTo>
                    <a:pt x="0" y="1531615"/>
                  </a:lnTo>
                  <a:lnTo>
                    <a:pt x="10686" y="1494091"/>
                  </a:lnTo>
                  <a:cubicBezTo>
                    <a:pt x="107315" y="1208984"/>
                    <a:pt x="247990" y="933419"/>
                    <a:pt x="434244" y="677063"/>
                  </a:cubicBezTo>
                  <a:cubicBezTo>
                    <a:pt x="620497" y="420707"/>
                    <a:pt x="839104" y="201763"/>
                    <a:pt x="1080397" y="21761"/>
                  </a:cubicBezTo>
                  <a:lnTo>
                    <a:pt x="1112784" y="0"/>
                  </a:lnTo>
                  <a:close/>
                </a:path>
              </a:pathLst>
            </a:custGeom>
            <a:solidFill>
              <a:srgbClr val="FFFF05"/>
            </a:solidFill>
            <a:ln>
              <a:solidFill>
                <a:srgbClr val="FFFF0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6" name="Segment 7">
              <a:extLst>
                <a:ext uri="{FF2B5EF4-FFF2-40B4-BE49-F238E27FC236}">
                  <a16:creationId xmlns="" xmlns:a16="http://schemas.microsoft.com/office/drawing/2014/main" id="{BEB2DC4A-3F5B-4091-B904-52FC02DAB6F8}"/>
                </a:ext>
              </a:extLst>
            </p:cNvPr>
            <p:cNvSpPr/>
            <p:nvPr/>
          </p:nvSpPr>
          <p:spPr>
            <a:xfrm rot="19440000">
              <a:off x="3407879" y="3627616"/>
              <a:ext cx="2242173" cy="1887182"/>
            </a:xfrm>
            <a:custGeom>
              <a:avLst/>
              <a:gdLst>
                <a:gd name="connsiteX0" fmla="*/ 2238338 w 2242173"/>
                <a:gd name="connsiteY0" fmla="*/ 678739 h 1887182"/>
                <a:gd name="connsiteX1" fmla="*/ 2219472 w 2242173"/>
                <a:gd name="connsiteY1" fmla="*/ 744979 h 1887182"/>
                <a:gd name="connsiteX2" fmla="*/ 2207860 w 2242173"/>
                <a:gd name="connsiteY2" fmla="*/ 1075607 h 1887182"/>
                <a:gd name="connsiteX3" fmla="*/ 2242173 w 2242173"/>
                <a:gd name="connsiteY3" fmla="*/ 1208525 h 1887182"/>
                <a:gd name="connsiteX4" fmla="*/ 153482 w 2242173"/>
                <a:gd name="connsiteY4" fmla="*/ 1887182 h 1887182"/>
                <a:gd name="connsiteX5" fmla="*/ 97605 w 2242173"/>
                <a:gd name="connsiteY5" fmla="*/ 1706803 h 1887182"/>
                <a:gd name="connsiteX6" fmla="*/ 79064 w 2242173"/>
                <a:gd name="connsiteY6" fmla="*/ 246941 h 1887182"/>
                <a:gd name="connsiteX7" fmla="*/ 149394 w 2242173"/>
                <a:gd name="connsiteY7" fmla="*/ 0 h 1887182"/>
                <a:gd name="connsiteX8" fmla="*/ 2238338 w 2242173"/>
                <a:gd name="connsiteY8" fmla="*/ 678739 h 1887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42173" h="1887182">
                  <a:moveTo>
                    <a:pt x="2238338" y="678739"/>
                  </a:moveTo>
                  <a:lnTo>
                    <a:pt x="2219472" y="744979"/>
                  </a:lnTo>
                  <a:cubicBezTo>
                    <a:pt x="2194115" y="854175"/>
                    <a:pt x="2190586" y="966538"/>
                    <a:pt x="2207860" y="1075607"/>
                  </a:cubicBezTo>
                  <a:lnTo>
                    <a:pt x="2242173" y="1208525"/>
                  </a:lnTo>
                  <a:lnTo>
                    <a:pt x="153482" y="1887182"/>
                  </a:lnTo>
                  <a:lnTo>
                    <a:pt x="97605" y="1706803"/>
                  </a:lnTo>
                  <a:cubicBezTo>
                    <a:pt x="-24783" y="1232470"/>
                    <a:pt x="-33327" y="730929"/>
                    <a:pt x="79064" y="246941"/>
                  </a:cubicBezTo>
                  <a:lnTo>
                    <a:pt x="149394" y="0"/>
                  </a:lnTo>
                  <a:lnTo>
                    <a:pt x="2238338" y="678739"/>
                  </a:lnTo>
                  <a:close/>
                </a:path>
              </a:pathLst>
            </a:custGeom>
            <a:solidFill>
              <a:srgbClr val="EB1DD7"/>
            </a:solidFill>
            <a:ln>
              <a:solidFill>
                <a:srgbClr val="EB1DD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7" name="Segment 6">
              <a:extLst>
                <a:ext uri="{FF2B5EF4-FFF2-40B4-BE49-F238E27FC236}">
                  <a16:creationId xmlns="" xmlns:a16="http://schemas.microsoft.com/office/drawing/2014/main" id="{AC54C0A2-DBFA-4667-9249-4E33F504F432}"/>
                </a:ext>
              </a:extLst>
            </p:cNvPr>
            <p:cNvSpPr/>
            <p:nvPr/>
          </p:nvSpPr>
          <p:spPr>
            <a:xfrm rot="19440000">
              <a:off x="4322620" y="4443711"/>
              <a:ext cx="2391407" cy="2198706"/>
            </a:xfrm>
            <a:custGeom>
              <a:avLst/>
              <a:gdLst>
                <a:gd name="connsiteX0" fmla="*/ 2088528 w 2391407"/>
                <a:gd name="connsiteY0" fmla="*/ 0 h 2198706"/>
                <a:gd name="connsiteX1" fmla="*/ 2094701 w 2391407"/>
                <a:gd name="connsiteY1" fmla="*/ 23912 h 2198706"/>
                <a:gd name="connsiteX2" fmla="*/ 2329657 w 2391407"/>
                <a:gd name="connsiteY2" fmla="*/ 371288 h 2198706"/>
                <a:gd name="connsiteX3" fmla="*/ 2391407 w 2391407"/>
                <a:gd name="connsiteY3" fmla="*/ 421097 h 2198706"/>
                <a:gd name="connsiteX4" fmla="*/ 1099898 w 2391407"/>
                <a:gd name="connsiteY4" fmla="*/ 2198706 h 2198706"/>
                <a:gd name="connsiteX5" fmla="*/ 981994 w 2391407"/>
                <a:gd name="connsiteY5" fmla="*/ 2108403 h 2198706"/>
                <a:gd name="connsiteX6" fmla="*/ 30096 w 2391407"/>
                <a:gd name="connsiteY6" fmla="*/ 775762 h 2198706"/>
                <a:gd name="connsiteX7" fmla="*/ 0 w 2391407"/>
                <a:gd name="connsiteY7" fmla="*/ 678604 h 2198706"/>
                <a:gd name="connsiteX8" fmla="*/ 2088528 w 2391407"/>
                <a:gd name="connsiteY8" fmla="*/ 0 h 2198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91407" h="2198706">
                  <a:moveTo>
                    <a:pt x="2088528" y="0"/>
                  </a:moveTo>
                  <a:lnTo>
                    <a:pt x="2094701" y="23912"/>
                  </a:lnTo>
                  <a:cubicBezTo>
                    <a:pt x="2141979" y="154110"/>
                    <a:pt x="2220965" y="274109"/>
                    <a:pt x="2329657" y="371288"/>
                  </a:cubicBezTo>
                  <a:lnTo>
                    <a:pt x="2391407" y="421097"/>
                  </a:lnTo>
                  <a:lnTo>
                    <a:pt x="1099898" y="2198706"/>
                  </a:lnTo>
                  <a:lnTo>
                    <a:pt x="981994" y="2108403"/>
                  </a:lnTo>
                  <a:cubicBezTo>
                    <a:pt x="534948" y="1747659"/>
                    <a:pt x="214504" y="1283587"/>
                    <a:pt x="30096" y="775762"/>
                  </a:cubicBezTo>
                  <a:lnTo>
                    <a:pt x="0" y="678604"/>
                  </a:lnTo>
                  <a:lnTo>
                    <a:pt x="2088528" y="0"/>
                  </a:lnTo>
                  <a:close/>
                </a:path>
              </a:pathLst>
            </a:custGeom>
            <a:solidFill>
              <a:srgbClr val="21D9E7"/>
            </a:solidFill>
            <a:ln>
              <a:solidFill>
                <a:srgbClr val="21D9E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8" name="Segment 5">
              <a:extLst>
                <a:ext uri="{FF2B5EF4-FFF2-40B4-BE49-F238E27FC236}">
                  <a16:creationId xmlns="" xmlns:a16="http://schemas.microsoft.com/office/drawing/2014/main" id="{5E98BE26-8444-4529-806D-372E3848F1A5}"/>
                </a:ext>
              </a:extLst>
            </p:cNvPr>
            <p:cNvSpPr/>
            <p:nvPr/>
          </p:nvSpPr>
          <p:spPr>
            <a:xfrm rot="19440000">
              <a:off x="5568685" y="4296458"/>
              <a:ext cx="1798755" cy="2363656"/>
            </a:xfrm>
            <a:custGeom>
              <a:avLst/>
              <a:gdLst>
                <a:gd name="connsiteX0" fmla="*/ 1798755 w 1798755"/>
                <a:gd name="connsiteY0" fmla="*/ 166158 h 2363656"/>
                <a:gd name="connsiteX1" fmla="*/ 1798755 w 1798755"/>
                <a:gd name="connsiteY1" fmla="*/ 2362236 h 2363656"/>
                <a:gd name="connsiteX2" fmla="*/ 1695593 w 1798755"/>
                <a:gd name="connsiteY2" fmla="*/ 2363656 h 2363656"/>
                <a:gd name="connsiteX3" fmla="*/ 4290 w 1798755"/>
                <a:gd name="connsiteY3" fmla="*/ 1780821 h 2363656"/>
                <a:gd name="connsiteX4" fmla="*/ 0 w 1798755"/>
                <a:gd name="connsiteY4" fmla="*/ 1777536 h 2363656"/>
                <a:gd name="connsiteX5" fmla="*/ 1291456 w 1798755"/>
                <a:gd name="connsiteY5" fmla="*/ 0 h 2363656"/>
                <a:gd name="connsiteX6" fmla="*/ 1295665 w 1798755"/>
                <a:gd name="connsiteY6" fmla="*/ 3395 h 2363656"/>
                <a:gd name="connsiteX7" fmla="*/ 1772647 w 1798755"/>
                <a:gd name="connsiteY7" fmla="*/ 167766 h 2363656"/>
                <a:gd name="connsiteX8" fmla="*/ 1798755 w 1798755"/>
                <a:gd name="connsiteY8" fmla="*/ 166158 h 2363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98755" h="2363656">
                  <a:moveTo>
                    <a:pt x="1798755" y="166158"/>
                  </a:moveTo>
                  <a:lnTo>
                    <a:pt x="1798755" y="2362236"/>
                  </a:lnTo>
                  <a:lnTo>
                    <a:pt x="1695593" y="2363656"/>
                  </a:lnTo>
                  <a:cubicBezTo>
                    <a:pt x="1106551" y="2343523"/>
                    <a:pt x="517001" y="2153328"/>
                    <a:pt x="4290" y="1780821"/>
                  </a:cubicBezTo>
                  <a:lnTo>
                    <a:pt x="0" y="1777536"/>
                  </a:lnTo>
                  <a:lnTo>
                    <a:pt x="1291456" y="0"/>
                  </a:lnTo>
                  <a:lnTo>
                    <a:pt x="1295665" y="3395"/>
                  </a:lnTo>
                  <a:cubicBezTo>
                    <a:pt x="1440260" y="108449"/>
                    <a:pt x="1606525" y="162088"/>
                    <a:pt x="1772647" y="167766"/>
                  </a:cubicBezTo>
                  <a:lnTo>
                    <a:pt x="1798755" y="166158"/>
                  </a:lnTo>
                  <a:close/>
                </a:path>
              </a:pathLst>
            </a:custGeom>
            <a:solidFill>
              <a:srgbClr val="FF1515"/>
            </a:solidFill>
            <a:ln>
              <a:solidFill>
                <a:srgbClr val="FF15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9" name="Segment 4">
              <a:extLst>
                <a:ext uri="{FF2B5EF4-FFF2-40B4-BE49-F238E27FC236}">
                  <a16:creationId xmlns="" xmlns:a16="http://schemas.microsoft.com/office/drawing/2014/main" id="{9FA3CF94-921C-4079-9CB9-D72FA0E78604}"/>
                </a:ext>
              </a:extLst>
            </p:cNvPr>
            <p:cNvSpPr/>
            <p:nvPr/>
          </p:nvSpPr>
          <p:spPr>
            <a:xfrm rot="19440000">
              <a:off x="7028400" y="3243389"/>
              <a:ext cx="1795084" cy="2356536"/>
            </a:xfrm>
            <a:custGeom>
              <a:avLst/>
              <a:gdLst>
                <a:gd name="connsiteX0" fmla="*/ 504046 w 1795084"/>
                <a:gd name="connsiteY0" fmla="*/ 0 h 2356536"/>
                <a:gd name="connsiteX1" fmla="*/ 1795084 w 1795084"/>
                <a:gd name="connsiteY1" fmla="*/ 1776961 h 2356536"/>
                <a:gd name="connsiteX2" fmla="*/ 1581500 w 1795084"/>
                <a:gd name="connsiteY2" fmla="*/ 1920469 h 2356536"/>
                <a:gd name="connsiteX3" fmla="*/ 187359 w 1795084"/>
                <a:gd name="connsiteY3" fmla="*/ 2353957 h 2356536"/>
                <a:gd name="connsiteX4" fmla="*/ 0 w 1795084"/>
                <a:gd name="connsiteY4" fmla="*/ 2356536 h 2356536"/>
                <a:gd name="connsiteX5" fmla="*/ 0 w 1795084"/>
                <a:gd name="connsiteY5" fmla="*/ 160286 h 2356536"/>
                <a:gd name="connsiteX6" fmla="*/ 135558 w 1795084"/>
                <a:gd name="connsiteY6" fmla="*/ 151936 h 2356536"/>
                <a:gd name="connsiteX7" fmla="*/ 446415 w 1795084"/>
                <a:gd name="connsiteY7" fmla="*/ 38722 h 2356536"/>
                <a:gd name="connsiteX8" fmla="*/ 504046 w 1795084"/>
                <a:gd name="connsiteY8" fmla="*/ 0 h 2356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95084" h="2356536">
                  <a:moveTo>
                    <a:pt x="504046" y="0"/>
                  </a:moveTo>
                  <a:lnTo>
                    <a:pt x="1795084" y="1776961"/>
                  </a:lnTo>
                  <a:lnTo>
                    <a:pt x="1581500" y="1920469"/>
                  </a:lnTo>
                  <a:cubicBezTo>
                    <a:pt x="1155930" y="2176919"/>
                    <a:pt x="676296" y="2323778"/>
                    <a:pt x="187359" y="2353957"/>
                  </a:cubicBezTo>
                  <a:lnTo>
                    <a:pt x="0" y="2356536"/>
                  </a:lnTo>
                  <a:lnTo>
                    <a:pt x="0" y="160286"/>
                  </a:lnTo>
                  <a:lnTo>
                    <a:pt x="135558" y="151936"/>
                  </a:lnTo>
                  <a:cubicBezTo>
                    <a:pt x="244626" y="134660"/>
                    <a:pt x="350400" y="96582"/>
                    <a:pt x="446415" y="38722"/>
                  </a:cubicBezTo>
                  <a:lnTo>
                    <a:pt x="504046" y="0"/>
                  </a:lnTo>
                  <a:close/>
                </a:path>
              </a:pathLst>
            </a:custGeom>
            <a:solidFill>
              <a:srgbClr val="8D42C6"/>
            </a:solidFill>
            <a:ln>
              <a:solidFill>
                <a:srgbClr val="8D42C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0" name="Segment 3">
              <a:extLst>
                <a:ext uri="{FF2B5EF4-FFF2-40B4-BE49-F238E27FC236}">
                  <a16:creationId xmlns="" xmlns:a16="http://schemas.microsoft.com/office/drawing/2014/main" id="{2B42EAB0-7EBB-47DF-9A7B-1AC125C1A2E3}"/>
                </a:ext>
              </a:extLst>
            </p:cNvPr>
            <p:cNvSpPr/>
            <p:nvPr/>
          </p:nvSpPr>
          <p:spPr>
            <a:xfrm rot="19440000">
              <a:off x="7081895" y="2429116"/>
              <a:ext cx="2403206" cy="2209508"/>
            </a:xfrm>
            <a:custGeom>
              <a:avLst/>
              <a:gdLst>
                <a:gd name="connsiteX0" fmla="*/ 2403206 w 2403206"/>
                <a:gd name="connsiteY0" fmla="*/ 678740 h 2209508"/>
                <a:gd name="connsiteX1" fmla="*/ 2392671 w 2403206"/>
                <a:gd name="connsiteY1" fmla="*/ 715729 h 2209508"/>
                <a:gd name="connsiteX2" fmla="*/ 1969114 w 2403206"/>
                <a:gd name="connsiteY2" fmla="*/ 1532757 h 2209508"/>
                <a:gd name="connsiteX3" fmla="*/ 1322960 w 2403206"/>
                <a:gd name="connsiteY3" fmla="*/ 2188059 h 2209508"/>
                <a:gd name="connsiteX4" fmla="*/ 1291039 w 2403206"/>
                <a:gd name="connsiteY4" fmla="*/ 2209508 h 2209508"/>
                <a:gd name="connsiteX5" fmla="*/ 0 w 2403206"/>
                <a:gd name="connsiteY5" fmla="*/ 432546 h 2209508"/>
                <a:gd name="connsiteX6" fmla="*/ 9460 w 2403206"/>
                <a:gd name="connsiteY6" fmla="*/ 426190 h 2209508"/>
                <a:gd name="connsiteX7" fmla="*/ 191688 w 2403206"/>
                <a:gd name="connsiteY7" fmla="*/ 241381 h 2209508"/>
                <a:gd name="connsiteX8" fmla="*/ 311139 w 2403206"/>
                <a:gd name="connsiteY8" fmla="*/ 10963 h 2209508"/>
                <a:gd name="connsiteX9" fmla="*/ 314262 w 2403206"/>
                <a:gd name="connsiteY9" fmla="*/ 0 h 2209508"/>
                <a:gd name="connsiteX10" fmla="*/ 2403206 w 2403206"/>
                <a:gd name="connsiteY10" fmla="*/ 678740 h 2209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03206" h="2209508">
                  <a:moveTo>
                    <a:pt x="2403206" y="678740"/>
                  </a:moveTo>
                  <a:lnTo>
                    <a:pt x="2392671" y="715729"/>
                  </a:lnTo>
                  <a:cubicBezTo>
                    <a:pt x="2296043" y="1000836"/>
                    <a:pt x="2155367" y="1276401"/>
                    <a:pt x="1969114" y="1532757"/>
                  </a:cubicBezTo>
                  <a:cubicBezTo>
                    <a:pt x="1782860" y="1789113"/>
                    <a:pt x="1564253" y="2008058"/>
                    <a:pt x="1322960" y="2188059"/>
                  </a:cubicBezTo>
                  <a:lnTo>
                    <a:pt x="1291039" y="2209508"/>
                  </a:lnTo>
                  <a:lnTo>
                    <a:pt x="0" y="432546"/>
                  </a:lnTo>
                  <a:lnTo>
                    <a:pt x="9460" y="426190"/>
                  </a:lnTo>
                  <a:cubicBezTo>
                    <a:pt x="77509" y="375425"/>
                    <a:pt x="139161" y="313679"/>
                    <a:pt x="191688" y="241381"/>
                  </a:cubicBezTo>
                  <a:cubicBezTo>
                    <a:pt x="244215" y="169084"/>
                    <a:pt x="283888" y="91369"/>
                    <a:pt x="311139" y="10963"/>
                  </a:cubicBezTo>
                  <a:lnTo>
                    <a:pt x="314262" y="0"/>
                  </a:lnTo>
                  <a:lnTo>
                    <a:pt x="2403206" y="678740"/>
                  </a:lnTo>
                  <a:close/>
                </a:path>
              </a:pathLst>
            </a:custGeom>
            <a:solidFill>
              <a:srgbClr val="71AF47"/>
            </a:solidFill>
            <a:ln>
              <a:solidFill>
                <a:srgbClr val="71AF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1" name="Segment 2">
              <a:extLst>
                <a:ext uri="{FF2B5EF4-FFF2-40B4-BE49-F238E27FC236}">
                  <a16:creationId xmlns="" xmlns:a16="http://schemas.microsoft.com/office/drawing/2014/main" id="{9D908D8C-CF90-42F6-A032-9EA5CED11314}"/>
                </a:ext>
              </a:extLst>
            </p:cNvPr>
            <p:cNvSpPr/>
            <p:nvPr/>
          </p:nvSpPr>
          <p:spPr>
            <a:xfrm rot="19440000">
              <a:off x="6542846" y="1344306"/>
              <a:ext cx="2241807" cy="1886322"/>
            </a:xfrm>
            <a:custGeom>
              <a:avLst/>
              <a:gdLst>
                <a:gd name="connsiteX0" fmla="*/ 2088758 w 2241807"/>
                <a:gd name="connsiteY0" fmla="*/ 0 h 1886322"/>
                <a:gd name="connsiteX1" fmla="*/ 2144202 w 2241807"/>
                <a:gd name="connsiteY1" fmla="*/ 178985 h 1886322"/>
                <a:gd name="connsiteX2" fmla="*/ 2162743 w 2241807"/>
                <a:gd name="connsiteY2" fmla="*/ 1638847 h 1886322"/>
                <a:gd name="connsiteX3" fmla="*/ 2092262 w 2241807"/>
                <a:gd name="connsiteY3" fmla="*/ 1886322 h 1886322"/>
                <a:gd name="connsiteX4" fmla="*/ 3318 w 2241807"/>
                <a:gd name="connsiteY4" fmla="*/ 1207583 h 1886322"/>
                <a:gd name="connsiteX5" fmla="*/ 22335 w 2241807"/>
                <a:gd name="connsiteY5" fmla="*/ 1140809 h 1886322"/>
                <a:gd name="connsiteX6" fmla="*/ 33947 w 2241807"/>
                <a:gd name="connsiteY6" fmla="*/ 810181 h 1886322"/>
                <a:gd name="connsiteX7" fmla="*/ 0 w 2241807"/>
                <a:gd name="connsiteY7" fmla="*/ 678679 h 1886322"/>
                <a:gd name="connsiteX8" fmla="*/ 2088758 w 2241807"/>
                <a:gd name="connsiteY8" fmla="*/ 0 h 1886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41807" h="1886322">
                  <a:moveTo>
                    <a:pt x="2088758" y="0"/>
                  </a:moveTo>
                  <a:lnTo>
                    <a:pt x="2144202" y="178985"/>
                  </a:lnTo>
                  <a:cubicBezTo>
                    <a:pt x="2266590" y="653317"/>
                    <a:pt x="2275134" y="1154858"/>
                    <a:pt x="2162743" y="1638847"/>
                  </a:cubicBezTo>
                  <a:lnTo>
                    <a:pt x="2092262" y="1886322"/>
                  </a:lnTo>
                  <a:lnTo>
                    <a:pt x="3318" y="1207583"/>
                  </a:lnTo>
                  <a:lnTo>
                    <a:pt x="22335" y="1140809"/>
                  </a:lnTo>
                  <a:cubicBezTo>
                    <a:pt x="47692" y="1031613"/>
                    <a:pt x="51221" y="919249"/>
                    <a:pt x="33947" y="810181"/>
                  </a:cubicBezTo>
                  <a:lnTo>
                    <a:pt x="0" y="678679"/>
                  </a:lnTo>
                  <a:lnTo>
                    <a:pt x="2088758" y="0"/>
                  </a:lnTo>
                  <a:close/>
                </a:path>
              </a:pathLst>
            </a:custGeom>
            <a:solidFill>
              <a:srgbClr val="FFC301"/>
            </a:solidFill>
            <a:ln>
              <a:solidFill>
                <a:srgbClr val="FFC3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2" name="Segment 1">
              <a:extLst>
                <a:ext uri="{FF2B5EF4-FFF2-40B4-BE49-F238E27FC236}">
                  <a16:creationId xmlns="" xmlns:a16="http://schemas.microsoft.com/office/drawing/2014/main" id="{C204C949-8ED3-4221-A775-AD47FA458F03}"/>
                </a:ext>
              </a:extLst>
            </p:cNvPr>
            <p:cNvSpPr/>
            <p:nvPr/>
          </p:nvSpPr>
          <p:spPr>
            <a:xfrm rot="19440000">
              <a:off x="5470394" y="212430"/>
              <a:ext cx="2398855" cy="2205598"/>
            </a:xfrm>
            <a:custGeom>
              <a:avLst/>
              <a:gdLst>
                <a:gd name="connsiteX0" fmla="*/ 1291375 w 2398855"/>
                <a:gd name="connsiteY0" fmla="*/ 0 h 2205598"/>
                <a:gd name="connsiteX1" fmla="*/ 2368326 w 2398855"/>
                <a:gd name="connsiteY1" fmla="*/ 1428419 h 2205598"/>
                <a:gd name="connsiteX2" fmla="*/ 2398855 w 2398855"/>
                <a:gd name="connsiteY2" fmla="*/ 1526972 h 2205598"/>
                <a:gd name="connsiteX3" fmla="*/ 310260 w 2398855"/>
                <a:gd name="connsiteY3" fmla="*/ 2205598 h 2205598"/>
                <a:gd name="connsiteX4" fmla="*/ 303721 w 2398855"/>
                <a:gd name="connsiteY4" fmla="*/ 2180269 h 2205598"/>
                <a:gd name="connsiteX5" fmla="*/ 0 w 2398855"/>
                <a:gd name="connsiteY5" fmla="*/ 1777426 h 2205598"/>
                <a:gd name="connsiteX6" fmla="*/ 1291375 w 2398855"/>
                <a:gd name="connsiteY6" fmla="*/ 0 h 2205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98855" h="2205598">
                  <a:moveTo>
                    <a:pt x="1291375" y="0"/>
                  </a:moveTo>
                  <a:cubicBezTo>
                    <a:pt x="1804087" y="372507"/>
                    <a:pt x="2167154" y="874428"/>
                    <a:pt x="2368326" y="1428419"/>
                  </a:cubicBezTo>
                  <a:lnTo>
                    <a:pt x="2398855" y="1526972"/>
                  </a:lnTo>
                  <a:lnTo>
                    <a:pt x="310260" y="2205598"/>
                  </a:lnTo>
                  <a:lnTo>
                    <a:pt x="303721" y="2180269"/>
                  </a:lnTo>
                  <a:cubicBezTo>
                    <a:pt x="246987" y="2024032"/>
                    <a:pt x="144595" y="1882480"/>
                    <a:pt x="0" y="1777426"/>
                  </a:cubicBezTo>
                  <a:lnTo>
                    <a:pt x="1291375" y="0"/>
                  </a:lnTo>
                  <a:close/>
                </a:path>
              </a:pathLst>
            </a:custGeom>
            <a:solidFill>
              <a:srgbClr val="3D6DC3"/>
            </a:solidFill>
            <a:ln>
              <a:solidFill>
                <a:srgbClr val="3D6DC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3" name="Segment 10 Text">
              <a:extLst>
                <a:ext uri="{FF2B5EF4-FFF2-40B4-BE49-F238E27FC236}">
                  <a16:creationId xmlns="" xmlns:a16="http://schemas.microsoft.com/office/drawing/2014/main" id="{42C32710-2676-4E22-8BD9-BB984EAEFF2B}"/>
                </a:ext>
              </a:extLst>
            </p:cNvPr>
            <p:cNvSpPr/>
            <p:nvPr/>
          </p:nvSpPr>
          <p:spPr>
            <a:xfrm rot="15044964">
              <a:off x="4392400" y="1192399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ru-RU" sz="2400" b="1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сушка</a:t>
              </a:r>
              <a:endParaRPr lang="en-US" sz="24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Segment 9 Text">
              <a:extLst>
                <a:ext uri="{FF2B5EF4-FFF2-40B4-BE49-F238E27FC236}">
                  <a16:creationId xmlns="" xmlns:a16="http://schemas.microsoft.com/office/drawing/2014/main" id="{E0DBBA3D-EDC3-4F2F-BA90-9CC10D71459B}"/>
                </a:ext>
              </a:extLst>
            </p:cNvPr>
            <p:cNvSpPr/>
            <p:nvPr/>
          </p:nvSpPr>
          <p:spPr>
            <a:xfrm rot="12746085">
              <a:off x="3411014" y="1928770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ru-RU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желтиз</a:t>
              </a:r>
              <a:r>
                <a:rPr lang="ru-RU" sz="2400" b="1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на</a:t>
              </a:r>
              <a:endParaRPr lang="en-US" sz="24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Segment 8 Text">
              <a:extLst>
                <a:ext uri="{FF2B5EF4-FFF2-40B4-BE49-F238E27FC236}">
                  <a16:creationId xmlns="" xmlns:a16="http://schemas.microsoft.com/office/drawing/2014/main" id="{F7E52260-A0E4-406C-99D5-5E78A6732972}"/>
                </a:ext>
              </a:extLst>
            </p:cNvPr>
            <p:cNvSpPr/>
            <p:nvPr/>
          </p:nvSpPr>
          <p:spPr>
            <a:xfrm rot="21233825">
              <a:off x="3088578" y="3041846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ru-RU" sz="2400" b="1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Сашка</a:t>
              </a:r>
              <a:endParaRPr lang="en-US" sz="24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Segment 7 Text">
              <a:extLst>
                <a:ext uri="{FF2B5EF4-FFF2-40B4-BE49-F238E27FC236}">
                  <a16:creationId xmlns="" xmlns:a16="http://schemas.microsoft.com/office/drawing/2014/main" id="{F7A9E11C-6485-4CD0-910C-EC3B27CA2109}"/>
                </a:ext>
              </a:extLst>
            </p:cNvPr>
            <p:cNvSpPr/>
            <p:nvPr/>
          </p:nvSpPr>
          <p:spPr>
            <a:xfrm rot="8533522">
              <a:off x="3465297" y="4204795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ru-RU" sz="2400" b="1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пустышка</a:t>
              </a:r>
              <a:endParaRPr lang="en-US" sz="24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Segment 6 Text">
              <a:extLst>
                <a:ext uri="{FF2B5EF4-FFF2-40B4-BE49-F238E27FC236}">
                  <a16:creationId xmlns="" xmlns:a16="http://schemas.microsoft.com/office/drawing/2014/main" id="{794C4BDF-D593-412B-9F3F-92D5B2D45420}"/>
                </a:ext>
              </a:extLst>
            </p:cNvPr>
            <p:cNvSpPr/>
            <p:nvPr/>
          </p:nvSpPr>
          <p:spPr>
            <a:xfrm rot="6448510">
              <a:off x="4448297" y="4890955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ru-RU" sz="2400" b="1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железо</a:t>
              </a:r>
              <a:endParaRPr lang="en-US" sz="24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Segment 5 Text">
              <a:extLst>
                <a:ext uri="{FF2B5EF4-FFF2-40B4-BE49-F238E27FC236}">
                  <a16:creationId xmlns="" xmlns:a16="http://schemas.microsoft.com/office/drawing/2014/main" id="{FFBCECC3-F70A-42A8-BA20-4418414E7281}"/>
                </a:ext>
              </a:extLst>
            </p:cNvPr>
            <p:cNvSpPr/>
            <p:nvPr/>
          </p:nvSpPr>
          <p:spPr>
            <a:xfrm rot="4437146">
              <a:off x="5602504" y="4880553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ru-RU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пастушок</a:t>
              </a:r>
              <a:endParaRPr lang="en-US" sz="24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Segment 4 Text">
              <a:extLst>
                <a:ext uri="{FF2B5EF4-FFF2-40B4-BE49-F238E27FC236}">
                  <a16:creationId xmlns="" xmlns:a16="http://schemas.microsoft.com/office/drawing/2014/main" id="{F0E7D3DF-C7D3-4769-AB38-86B7446FDAC0}"/>
                </a:ext>
              </a:extLst>
            </p:cNvPr>
            <p:cNvSpPr/>
            <p:nvPr/>
          </p:nvSpPr>
          <p:spPr>
            <a:xfrm rot="2251830">
              <a:off x="6593981" y="4196414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ru-RU" sz="2400" b="1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возможно</a:t>
              </a:r>
              <a:endParaRPr lang="en-US" sz="24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Segment 3 Text">
              <a:extLst>
                <a:ext uri="{FF2B5EF4-FFF2-40B4-BE49-F238E27FC236}">
                  <a16:creationId xmlns="" xmlns:a16="http://schemas.microsoft.com/office/drawing/2014/main" id="{302BC54B-15F2-4543-B08E-73C343EE81B2}"/>
                </a:ext>
              </a:extLst>
            </p:cNvPr>
            <p:cNvSpPr/>
            <p:nvPr/>
          </p:nvSpPr>
          <p:spPr>
            <a:xfrm>
              <a:off x="6975036" y="3024005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ru-RU" sz="2400" b="1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сошка</a:t>
              </a:r>
              <a:endParaRPr lang="en-US" sz="24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Segment 2 Text">
              <a:extLst>
                <a:ext uri="{FF2B5EF4-FFF2-40B4-BE49-F238E27FC236}">
                  <a16:creationId xmlns="" xmlns:a16="http://schemas.microsoft.com/office/drawing/2014/main" id="{421FA830-E00D-475D-A3EC-158B0533B899}"/>
                </a:ext>
              </a:extLst>
            </p:cNvPr>
            <p:cNvSpPr/>
            <p:nvPr/>
          </p:nvSpPr>
          <p:spPr>
            <a:xfrm rot="19530205">
              <a:off x="6596433" y="1879838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ru-RU" sz="2400" b="1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жизнь</a:t>
              </a:r>
              <a:endParaRPr lang="en-US" sz="24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Segment 1 Text">
              <a:extLst>
                <a:ext uri="{FF2B5EF4-FFF2-40B4-BE49-F238E27FC236}">
                  <a16:creationId xmlns="" xmlns:a16="http://schemas.microsoft.com/office/drawing/2014/main" id="{A68EFAF5-B9F3-4478-A6CB-ED802BB69FAB}"/>
                </a:ext>
              </a:extLst>
            </p:cNvPr>
            <p:cNvSpPr/>
            <p:nvPr/>
          </p:nvSpPr>
          <p:spPr>
            <a:xfrm rot="17140939">
              <a:off x="5594705" y="1125596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ru-RU" sz="2400" b="1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шоссе</a:t>
              </a:r>
              <a:endParaRPr lang="en-US" sz="24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1" name="Spin Button">
            <a:extLst>
              <a:ext uri="{FF2B5EF4-FFF2-40B4-BE49-F238E27FC236}">
                <a16:creationId xmlns="" xmlns:a16="http://schemas.microsoft.com/office/drawing/2014/main" id="{B7650D7D-7FCB-4A79-BFAA-6C32C5E3579F}"/>
              </a:ext>
            </a:extLst>
          </p:cNvPr>
          <p:cNvSpPr/>
          <p:nvPr/>
        </p:nvSpPr>
        <p:spPr>
          <a:xfrm>
            <a:off x="5196000" y="2529000"/>
            <a:ext cx="1800000" cy="1800000"/>
          </a:xfrm>
          <a:custGeom>
            <a:avLst/>
            <a:gdLst>
              <a:gd name="connsiteX0" fmla="*/ 900000 w 1800000"/>
              <a:gd name="connsiteY0" fmla="*/ 0 h 1800000"/>
              <a:gd name="connsiteX1" fmla="*/ 1800000 w 1800000"/>
              <a:gd name="connsiteY1" fmla="*/ 900000 h 1800000"/>
              <a:gd name="connsiteX2" fmla="*/ 900000 w 1800000"/>
              <a:gd name="connsiteY2" fmla="*/ 1800000 h 1800000"/>
              <a:gd name="connsiteX3" fmla="*/ 0 w 1800000"/>
              <a:gd name="connsiteY3" fmla="*/ 900000 h 1800000"/>
              <a:gd name="connsiteX4" fmla="*/ 900000 w 1800000"/>
              <a:gd name="connsiteY4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0000" h="1800000">
                <a:moveTo>
                  <a:pt x="900000" y="0"/>
                </a:moveTo>
                <a:cubicBezTo>
                  <a:pt x="1397056" y="0"/>
                  <a:pt x="1800000" y="402944"/>
                  <a:pt x="1800000" y="900000"/>
                </a:cubicBezTo>
                <a:cubicBezTo>
                  <a:pt x="1800000" y="1397056"/>
                  <a:pt x="1397056" y="1800000"/>
                  <a:pt x="900000" y="1800000"/>
                </a:cubicBezTo>
                <a:cubicBezTo>
                  <a:pt x="402944" y="1800000"/>
                  <a:pt x="0" y="1397056"/>
                  <a:pt x="0" y="900000"/>
                </a:cubicBezTo>
                <a:cubicBezTo>
                  <a:pt x="0" y="402944"/>
                  <a:pt x="402944" y="0"/>
                  <a:pt x="900000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bg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rmAutofit/>
          </a:bodyPr>
          <a:lstStyle/>
          <a:p>
            <a:pPr algn="ctr"/>
            <a:endParaRPr lang="en-GB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Marker">
            <a:extLst>
              <a:ext uri="{FF2B5EF4-FFF2-40B4-BE49-F238E27FC236}">
                <a16:creationId xmlns="" xmlns:a16="http://schemas.microsoft.com/office/drawing/2014/main" id="{6F381C54-25EF-445D-B869-A54C62C08DBE}"/>
              </a:ext>
            </a:extLst>
          </p:cNvPr>
          <p:cNvSpPr/>
          <p:nvPr/>
        </p:nvSpPr>
        <p:spPr>
          <a:xfrm rot="10800000">
            <a:off x="5741207" y="-2198"/>
            <a:ext cx="720000" cy="720000"/>
          </a:xfrm>
          <a:prstGeom prst="triangle">
            <a:avLst/>
          </a:prstGeom>
          <a:solidFill>
            <a:srgbClr val="C00000"/>
          </a:solidFill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6" name="Стрелка: изогнутая вверх 65">
            <a:extLst>
              <a:ext uri="{FF2B5EF4-FFF2-40B4-BE49-F238E27FC236}">
                <a16:creationId xmlns="" xmlns:a16="http://schemas.microsoft.com/office/drawing/2014/main" id="{80A55633-A523-45DC-B74D-62DD1A6DA402}"/>
              </a:ext>
            </a:extLst>
          </p:cNvPr>
          <p:cNvSpPr/>
          <p:nvPr/>
        </p:nvSpPr>
        <p:spPr>
          <a:xfrm rot="10800000" flipH="1">
            <a:off x="5416428" y="2682590"/>
            <a:ext cx="1378923" cy="536305"/>
          </a:xfrm>
          <a:prstGeom prst="curvedUp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7" name="Стрелка: изогнутая вверх 76">
            <a:extLst>
              <a:ext uri="{FF2B5EF4-FFF2-40B4-BE49-F238E27FC236}">
                <a16:creationId xmlns="" xmlns:a16="http://schemas.microsoft.com/office/drawing/2014/main" id="{428085AC-0187-4CE8-905C-7757A64ABBA8}"/>
              </a:ext>
            </a:extLst>
          </p:cNvPr>
          <p:cNvSpPr/>
          <p:nvPr/>
        </p:nvSpPr>
        <p:spPr>
          <a:xfrm flipH="1">
            <a:off x="5371185" y="3592378"/>
            <a:ext cx="1378923" cy="536305"/>
          </a:xfrm>
          <a:prstGeom prst="curvedUp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60" name="Picture 12">
            <a:extLst>
              <a:ext uri="{FF2B5EF4-FFF2-40B4-BE49-F238E27FC236}">
                <a16:creationId xmlns="" xmlns:a16="http://schemas.microsoft.com/office/drawing/2014/main" id="{D635600D-68F9-47AC-A3CE-AC8FF91828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1944" y="3107931"/>
            <a:ext cx="3262593" cy="3856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Box 46">
            <a:hlinkClick r:id="rId5"/>
            <a:extLst>
              <a:ext uri="{FF2B5EF4-FFF2-40B4-BE49-F238E27FC236}">
                <a16:creationId xmlns="" xmlns:a16="http://schemas.microsoft.com/office/drawing/2014/main" id="{113195C8-17C0-483A-B566-5FC4C8D6214D}"/>
              </a:ext>
            </a:extLst>
          </p:cNvPr>
          <p:cNvSpPr txBox="1"/>
          <p:nvPr/>
        </p:nvSpPr>
        <p:spPr>
          <a:xfrm>
            <a:off x="9904974" y="19723"/>
            <a:ext cx="240453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tx1">
                    <a:lumMod val="65000"/>
                    <a:lumOff val="35000"/>
                    <a:alpha val="70000"/>
                  </a:schemeClr>
                </a:solidFill>
              </a:rPr>
              <a:t>t.me/Power_Point_pro</a:t>
            </a:r>
          </a:p>
        </p:txBody>
      </p:sp>
    </p:spTree>
    <p:extLst>
      <p:ext uri="{BB962C8B-B14F-4D97-AF65-F5344CB8AC3E}">
        <p14:creationId xmlns:p14="http://schemas.microsoft.com/office/powerpoint/2010/main" val="3491080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5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pinner BG">
            <a:extLst>
              <a:ext uri="{FF2B5EF4-FFF2-40B4-BE49-F238E27FC236}">
                <a16:creationId xmlns="" xmlns:a16="http://schemas.microsoft.com/office/drawing/2014/main" id="{E7247EFC-DA6F-4517-958E-60940FA8DC84}"/>
              </a:ext>
            </a:extLst>
          </p:cNvPr>
          <p:cNvSpPr/>
          <p:nvPr/>
        </p:nvSpPr>
        <p:spPr>
          <a:xfrm>
            <a:off x="2856000" y="189000"/>
            <a:ext cx="6480000" cy="6480000"/>
          </a:xfrm>
          <a:prstGeom prst="ellipse">
            <a:avLst/>
          </a:prstGeom>
          <a:solidFill>
            <a:srgbClr val="002060"/>
          </a:solid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Anchor">
            <a:extLst>
              <a:ext uri="{FF2B5EF4-FFF2-40B4-BE49-F238E27FC236}">
                <a16:creationId xmlns="" xmlns:a16="http://schemas.microsoft.com/office/drawing/2014/main" id="{B316AF16-047B-4F82-AB9C-1224E1DDA737}"/>
              </a:ext>
            </a:extLst>
          </p:cNvPr>
          <p:cNvSpPr/>
          <p:nvPr/>
        </p:nvSpPr>
        <p:spPr>
          <a:xfrm>
            <a:off x="5196000" y="2529000"/>
            <a:ext cx="1800000" cy="1800000"/>
          </a:xfrm>
          <a:prstGeom prst="ellipse">
            <a:avLst/>
          </a:prstGeom>
          <a:solidFill>
            <a:srgbClr val="00B050">
              <a:alpha val="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2" name="Spinning Wheel 10">
            <a:extLst>
              <a:ext uri="{FF2B5EF4-FFF2-40B4-BE49-F238E27FC236}">
                <a16:creationId xmlns="" xmlns:a16="http://schemas.microsoft.com/office/drawing/2014/main" id="{B5123D5A-8489-4948-BDCA-C21BF48EED80}"/>
              </a:ext>
            </a:extLst>
          </p:cNvPr>
          <p:cNvGrpSpPr/>
          <p:nvPr/>
        </p:nvGrpSpPr>
        <p:grpSpPr>
          <a:xfrm>
            <a:off x="2706784" y="206704"/>
            <a:ext cx="6778317" cy="6453410"/>
            <a:chOff x="2706784" y="206704"/>
            <a:chExt cx="6778317" cy="6453410"/>
          </a:xfrm>
        </p:grpSpPr>
        <p:sp>
          <p:nvSpPr>
            <p:cNvPr id="33" name="Segment 10">
              <a:extLst>
                <a:ext uri="{FF2B5EF4-FFF2-40B4-BE49-F238E27FC236}">
                  <a16:creationId xmlns="" xmlns:a16="http://schemas.microsoft.com/office/drawing/2014/main" id="{52C205B5-9663-4A8A-9F48-476FB5F6653A}"/>
                </a:ext>
              </a:extLst>
            </p:cNvPr>
            <p:cNvSpPr/>
            <p:nvPr/>
          </p:nvSpPr>
          <p:spPr>
            <a:xfrm rot="19440000">
              <a:off x="4804678" y="206704"/>
              <a:ext cx="1812504" cy="2358292"/>
            </a:xfrm>
            <a:custGeom>
              <a:avLst/>
              <a:gdLst>
                <a:gd name="connsiteX0" fmla="*/ 1812504 w 1812504"/>
                <a:gd name="connsiteY0" fmla="*/ 580792 h 2358292"/>
                <a:gd name="connsiteX1" fmla="*/ 521075 w 1812504"/>
                <a:gd name="connsiteY1" fmla="*/ 2358292 h 2358292"/>
                <a:gd name="connsiteX2" fmla="*/ 450092 w 1812504"/>
                <a:gd name="connsiteY2" fmla="*/ 2312002 h 2358292"/>
                <a:gd name="connsiteX3" fmla="*/ 47112 w 1812504"/>
                <a:gd name="connsiteY3" fmla="*/ 2195890 h 2358292"/>
                <a:gd name="connsiteX4" fmla="*/ 0 w 1812504"/>
                <a:gd name="connsiteY4" fmla="*/ 2198792 h 2358292"/>
                <a:gd name="connsiteX5" fmla="*/ 0 w 1812504"/>
                <a:gd name="connsiteY5" fmla="*/ 1709 h 2358292"/>
                <a:gd name="connsiteX6" fmla="*/ 124166 w 1812504"/>
                <a:gd name="connsiteY6" fmla="*/ 0 h 2358292"/>
                <a:gd name="connsiteX7" fmla="*/ 1685735 w 1812504"/>
                <a:gd name="connsiteY7" fmla="*/ 493500 h 2358292"/>
                <a:gd name="connsiteX8" fmla="*/ 1812504 w 1812504"/>
                <a:gd name="connsiteY8" fmla="*/ 580792 h 235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12504" h="2358292">
                  <a:moveTo>
                    <a:pt x="1812504" y="580792"/>
                  </a:moveTo>
                  <a:lnTo>
                    <a:pt x="521075" y="2358292"/>
                  </a:lnTo>
                  <a:lnTo>
                    <a:pt x="450092" y="2312002"/>
                  </a:lnTo>
                  <a:cubicBezTo>
                    <a:pt x="324082" y="2238659"/>
                    <a:pt x="185548" y="2200621"/>
                    <a:pt x="47112" y="2195890"/>
                  </a:cubicBezTo>
                  <a:lnTo>
                    <a:pt x="0" y="2198792"/>
                  </a:lnTo>
                  <a:lnTo>
                    <a:pt x="0" y="1709"/>
                  </a:lnTo>
                  <a:lnTo>
                    <a:pt x="124166" y="0"/>
                  </a:lnTo>
                  <a:cubicBezTo>
                    <a:pt x="664122" y="18455"/>
                    <a:pt x="1204503" y="179810"/>
                    <a:pt x="1685735" y="493500"/>
                  </a:cubicBezTo>
                  <a:lnTo>
                    <a:pt x="1812504" y="580792"/>
                  </a:lnTo>
                  <a:close/>
                </a:path>
              </a:pathLst>
            </a:custGeom>
            <a:solidFill>
              <a:srgbClr val="45F60E"/>
            </a:solidFill>
            <a:ln>
              <a:solidFill>
                <a:srgbClr val="45F60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4" name="Segment 9">
              <a:extLst>
                <a:ext uri="{FF2B5EF4-FFF2-40B4-BE49-F238E27FC236}">
                  <a16:creationId xmlns="" xmlns:a16="http://schemas.microsoft.com/office/drawing/2014/main" id="{662F17CF-2B18-4001-A42B-E2652281E0B8}"/>
                </a:ext>
              </a:extLst>
            </p:cNvPr>
            <p:cNvSpPr/>
            <p:nvPr/>
          </p:nvSpPr>
          <p:spPr>
            <a:xfrm rot="19440000">
              <a:off x="3370936" y="1264404"/>
              <a:ext cx="1773615" cy="2355935"/>
            </a:xfrm>
            <a:custGeom>
              <a:avLst/>
              <a:gdLst>
                <a:gd name="connsiteX0" fmla="*/ 1773615 w 1773615"/>
                <a:gd name="connsiteY0" fmla="*/ 0 h 2355935"/>
                <a:gd name="connsiteX1" fmla="*/ 1773615 w 1773615"/>
                <a:gd name="connsiteY1" fmla="*/ 2197255 h 2355935"/>
                <a:gd name="connsiteX2" fmla="*/ 1659062 w 1773615"/>
                <a:gd name="connsiteY2" fmla="*/ 2204311 h 2355935"/>
                <a:gd name="connsiteX3" fmla="*/ 1348204 w 1773615"/>
                <a:gd name="connsiteY3" fmla="*/ 2317525 h 2355935"/>
                <a:gd name="connsiteX4" fmla="*/ 1291038 w 1773615"/>
                <a:gd name="connsiteY4" fmla="*/ 2355935 h 2355935"/>
                <a:gd name="connsiteX5" fmla="*/ 0 w 1773615"/>
                <a:gd name="connsiteY5" fmla="*/ 578973 h 2355935"/>
                <a:gd name="connsiteX6" fmla="*/ 213119 w 1773615"/>
                <a:gd name="connsiteY6" fmla="*/ 435778 h 2355935"/>
                <a:gd name="connsiteX7" fmla="*/ 1607260 w 1773615"/>
                <a:gd name="connsiteY7" fmla="*/ 2289 h 2355935"/>
                <a:gd name="connsiteX8" fmla="*/ 1773615 w 1773615"/>
                <a:gd name="connsiteY8" fmla="*/ 0 h 235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73615" h="2355935">
                  <a:moveTo>
                    <a:pt x="1773615" y="0"/>
                  </a:moveTo>
                  <a:lnTo>
                    <a:pt x="1773615" y="2197255"/>
                  </a:lnTo>
                  <a:lnTo>
                    <a:pt x="1659062" y="2204311"/>
                  </a:lnTo>
                  <a:cubicBezTo>
                    <a:pt x="1549993" y="2221586"/>
                    <a:pt x="1444220" y="2259665"/>
                    <a:pt x="1348204" y="2317525"/>
                  </a:cubicBezTo>
                  <a:lnTo>
                    <a:pt x="1291038" y="2355935"/>
                  </a:lnTo>
                  <a:lnTo>
                    <a:pt x="0" y="578973"/>
                  </a:lnTo>
                  <a:lnTo>
                    <a:pt x="213119" y="435778"/>
                  </a:lnTo>
                  <a:cubicBezTo>
                    <a:pt x="638689" y="179327"/>
                    <a:pt x="1118323" y="32468"/>
                    <a:pt x="1607260" y="2289"/>
                  </a:cubicBezTo>
                  <a:lnTo>
                    <a:pt x="1773615" y="0"/>
                  </a:lnTo>
                  <a:close/>
                </a:path>
              </a:pathLst>
            </a:custGeom>
            <a:solidFill>
              <a:srgbClr val="6B2282"/>
            </a:solidFill>
            <a:ln>
              <a:solidFill>
                <a:srgbClr val="6B2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5" name="Segment 8">
              <a:extLst>
                <a:ext uri="{FF2B5EF4-FFF2-40B4-BE49-F238E27FC236}">
                  <a16:creationId xmlns="" xmlns:a16="http://schemas.microsoft.com/office/drawing/2014/main" id="{5D6D526B-E0DF-4330-8327-B79502762656}"/>
                </a:ext>
              </a:extLst>
            </p:cNvPr>
            <p:cNvSpPr/>
            <p:nvPr/>
          </p:nvSpPr>
          <p:spPr>
            <a:xfrm rot="19440000">
              <a:off x="2706784" y="2218952"/>
              <a:ext cx="2403822" cy="2210353"/>
            </a:xfrm>
            <a:custGeom>
              <a:avLst/>
              <a:gdLst>
                <a:gd name="connsiteX0" fmla="*/ 1112784 w 2403822"/>
                <a:gd name="connsiteY0" fmla="*/ 0 h 2210353"/>
                <a:gd name="connsiteX1" fmla="*/ 2403822 w 2403822"/>
                <a:gd name="connsiteY1" fmla="*/ 1776962 h 2210353"/>
                <a:gd name="connsiteX2" fmla="*/ 2393897 w 2403822"/>
                <a:gd name="connsiteY2" fmla="*/ 1783630 h 2210353"/>
                <a:gd name="connsiteX3" fmla="*/ 2211669 w 2403822"/>
                <a:gd name="connsiteY3" fmla="*/ 1968438 h 2210353"/>
                <a:gd name="connsiteX4" fmla="*/ 2092218 w 2403822"/>
                <a:gd name="connsiteY4" fmla="*/ 2198856 h 2210353"/>
                <a:gd name="connsiteX5" fmla="*/ 2088943 w 2403822"/>
                <a:gd name="connsiteY5" fmla="*/ 2210353 h 2210353"/>
                <a:gd name="connsiteX6" fmla="*/ 0 w 2403822"/>
                <a:gd name="connsiteY6" fmla="*/ 1531615 h 2210353"/>
                <a:gd name="connsiteX7" fmla="*/ 10686 w 2403822"/>
                <a:gd name="connsiteY7" fmla="*/ 1494091 h 2210353"/>
                <a:gd name="connsiteX8" fmla="*/ 434244 w 2403822"/>
                <a:gd name="connsiteY8" fmla="*/ 677063 h 2210353"/>
                <a:gd name="connsiteX9" fmla="*/ 1080397 w 2403822"/>
                <a:gd name="connsiteY9" fmla="*/ 21761 h 2210353"/>
                <a:gd name="connsiteX10" fmla="*/ 1112784 w 2403822"/>
                <a:gd name="connsiteY10" fmla="*/ 0 h 2210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03822" h="2210353">
                  <a:moveTo>
                    <a:pt x="1112784" y="0"/>
                  </a:moveTo>
                  <a:lnTo>
                    <a:pt x="2403822" y="1776962"/>
                  </a:lnTo>
                  <a:lnTo>
                    <a:pt x="2393897" y="1783630"/>
                  </a:lnTo>
                  <a:cubicBezTo>
                    <a:pt x="2325848" y="1834394"/>
                    <a:pt x="2264196" y="1896141"/>
                    <a:pt x="2211669" y="1968438"/>
                  </a:cubicBezTo>
                  <a:cubicBezTo>
                    <a:pt x="2159142" y="2040736"/>
                    <a:pt x="2119469" y="2118451"/>
                    <a:pt x="2092218" y="2198856"/>
                  </a:cubicBezTo>
                  <a:lnTo>
                    <a:pt x="2088943" y="2210353"/>
                  </a:lnTo>
                  <a:lnTo>
                    <a:pt x="0" y="1531615"/>
                  </a:lnTo>
                  <a:lnTo>
                    <a:pt x="10686" y="1494091"/>
                  </a:lnTo>
                  <a:cubicBezTo>
                    <a:pt x="107315" y="1208984"/>
                    <a:pt x="247990" y="933419"/>
                    <a:pt x="434244" y="677063"/>
                  </a:cubicBezTo>
                  <a:cubicBezTo>
                    <a:pt x="620497" y="420707"/>
                    <a:pt x="839104" y="201763"/>
                    <a:pt x="1080397" y="21761"/>
                  </a:cubicBezTo>
                  <a:lnTo>
                    <a:pt x="1112784" y="0"/>
                  </a:lnTo>
                  <a:close/>
                </a:path>
              </a:pathLst>
            </a:custGeom>
            <a:solidFill>
              <a:srgbClr val="FFFF05"/>
            </a:solidFill>
            <a:ln>
              <a:solidFill>
                <a:srgbClr val="FFFF0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6" name="Segment 7">
              <a:extLst>
                <a:ext uri="{FF2B5EF4-FFF2-40B4-BE49-F238E27FC236}">
                  <a16:creationId xmlns="" xmlns:a16="http://schemas.microsoft.com/office/drawing/2014/main" id="{BEB2DC4A-3F5B-4091-B904-52FC02DAB6F8}"/>
                </a:ext>
              </a:extLst>
            </p:cNvPr>
            <p:cNvSpPr/>
            <p:nvPr/>
          </p:nvSpPr>
          <p:spPr>
            <a:xfrm rot="19440000">
              <a:off x="3407879" y="3627616"/>
              <a:ext cx="2242173" cy="1887182"/>
            </a:xfrm>
            <a:custGeom>
              <a:avLst/>
              <a:gdLst>
                <a:gd name="connsiteX0" fmla="*/ 2238338 w 2242173"/>
                <a:gd name="connsiteY0" fmla="*/ 678739 h 1887182"/>
                <a:gd name="connsiteX1" fmla="*/ 2219472 w 2242173"/>
                <a:gd name="connsiteY1" fmla="*/ 744979 h 1887182"/>
                <a:gd name="connsiteX2" fmla="*/ 2207860 w 2242173"/>
                <a:gd name="connsiteY2" fmla="*/ 1075607 h 1887182"/>
                <a:gd name="connsiteX3" fmla="*/ 2242173 w 2242173"/>
                <a:gd name="connsiteY3" fmla="*/ 1208525 h 1887182"/>
                <a:gd name="connsiteX4" fmla="*/ 153482 w 2242173"/>
                <a:gd name="connsiteY4" fmla="*/ 1887182 h 1887182"/>
                <a:gd name="connsiteX5" fmla="*/ 97605 w 2242173"/>
                <a:gd name="connsiteY5" fmla="*/ 1706803 h 1887182"/>
                <a:gd name="connsiteX6" fmla="*/ 79064 w 2242173"/>
                <a:gd name="connsiteY6" fmla="*/ 246941 h 1887182"/>
                <a:gd name="connsiteX7" fmla="*/ 149394 w 2242173"/>
                <a:gd name="connsiteY7" fmla="*/ 0 h 1887182"/>
                <a:gd name="connsiteX8" fmla="*/ 2238338 w 2242173"/>
                <a:gd name="connsiteY8" fmla="*/ 678739 h 1887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42173" h="1887182">
                  <a:moveTo>
                    <a:pt x="2238338" y="678739"/>
                  </a:moveTo>
                  <a:lnTo>
                    <a:pt x="2219472" y="744979"/>
                  </a:lnTo>
                  <a:cubicBezTo>
                    <a:pt x="2194115" y="854175"/>
                    <a:pt x="2190586" y="966538"/>
                    <a:pt x="2207860" y="1075607"/>
                  </a:cubicBezTo>
                  <a:lnTo>
                    <a:pt x="2242173" y="1208525"/>
                  </a:lnTo>
                  <a:lnTo>
                    <a:pt x="153482" y="1887182"/>
                  </a:lnTo>
                  <a:lnTo>
                    <a:pt x="97605" y="1706803"/>
                  </a:lnTo>
                  <a:cubicBezTo>
                    <a:pt x="-24783" y="1232470"/>
                    <a:pt x="-33327" y="730929"/>
                    <a:pt x="79064" y="246941"/>
                  </a:cubicBezTo>
                  <a:lnTo>
                    <a:pt x="149394" y="0"/>
                  </a:lnTo>
                  <a:lnTo>
                    <a:pt x="2238338" y="678739"/>
                  </a:lnTo>
                  <a:close/>
                </a:path>
              </a:pathLst>
            </a:custGeom>
            <a:solidFill>
              <a:srgbClr val="EB1DD7"/>
            </a:solidFill>
            <a:ln>
              <a:solidFill>
                <a:srgbClr val="EB1DD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7" name="Segment 6">
              <a:extLst>
                <a:ext uri="{FF2B5EF4-FFF2-40B4-BE49-F238E27FC236}">
                  <a16:creationId xmlns="" xmlns:a16="http://schemas.microsoft.com/office/drawing/2014/main" id="{AC54C0A2-DBFA-4667-9249-4E33F504F432}"/>
                </a:ext>
              </a:extLst>
            </p:cNvPr>
            <p:cNvSpPr/>
            <p:nvPr/>
          </p:nvSpPr>
          <p:spPr>
            <a:xfrm rot="19440000">
              <a:off x="4322620" y="4443711"/>
              <a:ext cx="2391407" cy="2198706"/>
            </a:xfrm>
            <a:custGeom>
              <a:avLst/>
              <a:gdLst>
                <a:gd name="connsiteX0" fmla="*/ 2088528 w 2391407"/>
                <a:gd name="connsiteY0" fmla="*/ 0 h 2198706"/>
                <a:gd name="connsiteX1" fmla="*/ 2094701 w 2391407"/>
                <a:gd name="connsiteY1" fmla="*/ 23912 h 2198706"/>
                <a:gd name="connsiteX2" fmla="*/ 2329657 w 2391407"/>
                <a:gd name="connsiteY2" fmla="*/ 371288 h 2198706"/>
                <a:gd name="connsiteX3" fmla="*/ 2391407 w 2391407"/>
                <a:gd name="connsiteY3" fmla="*/ 421097 h 2198706"/>
                <a:gd name="connsiteX4" fmla="*/ 1099898 w 2391407"/>
                <a:gd name="connsiteY4" fmla="*/ 2198706 h 2198706"/>
                <a:gd name="connsiteX5" fmla="*/ 981994 w 2391407"/>
                <a:gd name="connsiteY5" fmla="*/ 2108403 h 2198706"/>
                <a:gd name="connsiteX6" fmla="*/ 30096 w 2391407"/>
                <a:gd name="connsiteY6" fmla="*/ 775762 h 2198706"/>
                <a:gd name="connsiteX7" fmla="*/ 0 w 2391407"/>
                <a:gd name="connsiteY7" fmla="*/ 678604 h 2198706"/>
                <a:gd name="connsiteX8" fmla="*/ 2088528 w 2391407"/>
                <a:gd name="connsiteY8" fmla="*/ 0 h 2198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91407" h="2198706">
                  <a:moveTo>
                    <a:pt x="2088528" y="0"/>
                  </a:moveTo>
                  <a:lnTo>
                    <a:pt x="2094701" y="23912"/>
                  </a:lnTo>
                  <a:cubicBezTo>
                    <a:pt x="2141979" y="154110"/>
                    <a:pt x="2220965" y="274109"/>
                    <a:pt x="2329657" y="371288"/>
                  </a:cubicBezTo>
                  <a:lnTo>
                    <a:pt x="2391407" y="421097"/>
                  </a:lnTo>
                  <a:lnTo>
                    <a:pt x="1099898" y="2198706"/>
                  </a:lnTo>
                  <a:lnTo>
                    <a:pt x="981994" y="2108403"/>
                  </a:lnTo>
                  <a:cubicBezTo>
                    <a:pt x="534948" y="1747659"/>
                    <a:pt x="214504" y="1283587"/>
                    <a:pt x="30096" y="775762"/>
                  </a:cubicBezTo>
                  <a:lnTo>
                    <a:pt x="0" y="678604"/>
                  </a:lnTo>
                  <a:lnTo>
                    <a:pt x="2088528" y="0"/>
                  </a:lnTo>
                  <a:close/>
                </a:path>
              </a:pathLst>
            </a:custGeom>
            <a:solidFill>
              <a:srgbClr val="21D9E7"/>
            </a:solidFill>
            <a:ln>
              <a:solidFill>
                <a:srgbClr val="21D9E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8" name="Segment 5">
              <a:extLst>
                <a:ext uri="{FF2B5EF4-FFF2-40B4-BE49-F238E27FC236}">
                  <a16:creationId xmlns="" xmlns:a16="http://schemas.microsoft.com/office/drawing/2014/main" id="{5E98BE26-8444-4529-806D-372E3848F1A5}"/>
                </a:ext>
              </a:extLst>
            </p:cNvPr>
            <p:cNvSpPr/>
            <p:nvPr/>
          </p:nvSpPr>
          <p:spPr>
            <a:xfrm rot="19440000">
              <a:off x="5568685" y="4296458"/>
              <a:ext cx="1798755" cy="2363656"/>
            </a:xfrm>
            <a:custGeom>
              <a:avLst/>
              <a:gdLst>
                <a:gd name="connsiteX0" fmla="*/ 1798755 w 1798755"/>
                <a:gd name="connsiteY0" fmla="*/ 166158 h 2363656"/>
                <a:gd name="connsiteX1" fmla="*/ 1798755 w 1798755"/>
                <a:gd name="connsiteY1" fmla="*/ 2362236 h 2363656"/>
                <a:gd name="connsiteX2" fmla="*/ 1695593 w 1798755"/>
                <a:gd name="connsiteY2" fmla="*/ 2363656 h 2363656"/>
                <a:gd name="connsiteX3" fmla="*/ 4290 w 1798755"/>
                <a:gd name="connsiteY3" fmla="*/ 1780821 h 2363656"/>
                <a:gd name="connsiteX4" fmla="*/ 0 w 1798755"/>
                <a:gd name="connsiteY4" fmla="*/ 1777536 h 2363656"/>
                <a:gd name="connsiteX5" fmla="*/ 1291456 w 1798755"/>
                <a:gd name="connsiteY5" fmla="*/ 0 h 2363656"/>
                <a:gd name="connsiteX6" fmla="*/ 1295665 w 1798755"/>
                <a:gd name="connsiteY6" fmla="*/ 3395 h 2363656"/>
                <a:gd name="connsiteX7" fmla="*/ 1772647 w 1798755"/>
                <a:gd name="connsiteY7" fmla="*/ 167766 h 2363656"/>
                <a:gd name="connsiteX8" fmla="*/ 1798755 w 1798755"/>
                <a:gd name="connsiteY8" fmla="*/ 166158 h 2363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98755" h="2363656">
                  <a:moveTo>
                    <a:pt x="1798755" y="166158"/>
                  </a:moveTo>
                  <a:lnTo>
                    <a:pt x="1798755" y="2362236"/>
                  </a:lnTo>
                  <a:lnTo>
                    <a:pt x="1695593" y="2363656"/>
                  </a:lnTo>
                  <a:cubicBezTo>
                    <a:pt x="1106551" y="2343523"/>
                    <a:pt x="517001" y="2153328"/>
                    <a:pt x="4290" y="1780821"/>
                  </a:cubicBezTo>
                  <a:lnTo>
                    <a:pt x="0" y="1777536"/>
                  </a:lnTo>
                  <a:lnTo>
                    <a:pt x="1291456" y="0"/>
                  </a:lnTo>
                  <a:lnTo>
                    <a:pt x="1295665" y="3395"/>
                  </a:lnTo>
                  <a:cubicBezTo>
                    <a:pt x="1440260" y="108449"/>
                    <a:pt x="1606525" y="162088"/>
                    <a:pt x="1772647" y="167766"/>
                  </a:cubicBezTo>
                  <a:lnTo>
                    <a:pt x="1798755" y="166158"/>
                  </a:lnTo>
                  <a:close/>
                </a:path>
              </a:pathLst>
            </a:custGeom>
            <a:solidFill>
              <a:srgbClr val="FF1515"/>
            </a:solidFill>
            <a:ln>
              <a:solidFill>
                <a:srgbClr val="FF15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9" name="Segment 4">
              <a:extLst>
                <a:ext uri="{FF2B5EF4-FFF2-40B4-BE49-F238E27FC236}">
                  <a16:creationId xmlns="" xmlns:a16="http://schemas.microsoft.com/office/drawing/2014/main" id="{9FA3CF94-921C-4079-9CB9-D72FA0E78604}"/>
                </a:ext>
              </a:extLst>
            </p:cNvPr>
            <p:cNvSpPr/>
            <p:nvPr/>
          </p:nvSpPr>
          <p:spPr>
            <a:xfrm rot="19440000">
              <a:off x="7028400" y="3243389"/>
              <a:ext cx="1795084" cy="2356536"/>
            </a:xfrm>
            <a:custGeom>
              <a:avLst/>
              <a:gdLst>
                <a:gd name="connsiteX0" fmla="*/ 504046 w 1795084"/>
                <a:gd name="connsiteY0" fmla="*/ 0 h 2356536"/>
                <a:gd name="connsiteX1" fmla="*/ 1795084 w 1795084"/>
                <a:gd name="connsiteY1" fmla="*/ 1776961 h 2356536"/>
                <a:gd name="connsiteX2" fmla="*/ 1581500 w 1795084"/>
                <a:gd name="connsiteY2" fmla="*/ 1920469 h 2356536"/>
                <a:gd name="connsiteX3" fmla="*/ 187359 w 1795084"/>
                <a:gd name="connsiteY3" fmla="*/ 2353957 h 2356536"/>
                <a:gd name="connsiteX4" fmla="*/ 0 w 1795084"/>
                <a:gd name="connsiteY4" fmla="*/ 2356536 h 2356536"/>
                <a:gd name="connsiteX5" fmla="*/ 0 w 1795084"/>
                <a:gd name="connsiteY5" fmla="*/ 160286 h 2356536"/>
                <a:gd name="connsiteX6" fmla="*/ 135558 w 1795084"/>
                <a:gd name="connsiteY6" fmla="*/ 151936 h 2356536"/>
                <a:gd name="connsiteX7" fmla="*/ 446415 w 1795084"/>
                <a:gd name="connsiteY7" fmla="*/ 38722 h 2356536"/>
                <a:gd name="connsiteX8" fmla="*/ 504046 w 1795084"/>
                <a:gd name="connsiteY8" fmla="*/ 0 h 2356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95084" h="2356536">
                  <a:moveTo>
                    <a:pt x="504046" y="0"/>
                  </a:moveTo>
                  <a:lnTo>
                    <a:pt x="1795084" y="1776961"/>
                  </a:lnTo>
                  <a:lnTo>
                    <a:pt x="1581500" y="1920469"/>
                  </a:lnTo>
                  <a:cubicBezTo>
                    <a:pt x="1155930" y="2176919"/>
                    <a:pt x="676296" y="2323778"/>
                    <a:pt x="187359" y="2353957"/>
                  </a:cubicBezTo>
                  <a:lnTo>
                    <a:pt x="0" y="2356536"/>
                  </a:lnTo>
                  <a:lnTo>
                    <a:pt x="0" y="160286"/>
                  </a:lnTo>
                  <a:lnTo>
                    <a:pt x="135558" y="151936"/>
                  </a:lnTo>
                  <a:cubicBezTo>
                    <a:pt x="244626" y="134660"/>
                    <a:pt x="350400" y="96582"/>
                    <a:pt x="446415" y="38722"/>
                  </a:cubicBezTo>
                  <a:lnTo>
                    <a:pt x="504046" y="0"/>
                  </a:lnTo>
                  <a:close/>
                </a:path>
              </a:pathLst>
            </a:custGeom>
            <a:solidFill>
              <a:srgbClr val="8D42C6"/>
            </a:solidFill>
            <a:ln>
              <a:solidFill>
                <a:srgbClr val="8D42C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0" name="Segment 3">
              <a:extLst>
                <a:ext uri="{FF2B5EF4-FFF2-40B4-BE49-F238E27FC236}">
                  <a16:creationId xmlns="" xmlns:a16="http://schemas.microsoft.com/office/drawing/2014/main" id="{2B42EAB0-7EBB-47DF-9A7B-1AC125C1A2E3}"/>
                </a:ext>
              </a:extLst>
            </p:cNvPr>
            <p:cNvSpPr/>
            <p:nvPr/>
          </p:nvSpPr>
          <p:spPr>
            <a:xfrm rot="19440000">
              <a:off x="7081895" y="2429116"/>
              <a:ext cx="2403206" cy="2209508"/>
            </a:xfrm>
            <a:custGeom>
              <a:avLst/>
              <a:gdLst>
                <a:gd name="connsiteX0" fmla="*/ 2403206 w 2403206"/>
                <a:gd name="connsiteY0" fmla="*/ 678740 h 2209508"/>
                <a:gd name="connsiteX1" fmla="*/ 2392671 w 2403206"/>
                <a:gd name="connsiteY1" fmla="*/ 715729 h 2209508"/>
                <a:gd name="connsiteX2" fmla="*/ 1969114 w 2403206"/>
                <a:gd name="connsiteY2" fmla="*/ 1532757 h 2209508"/>
                <a:gd name="connsiteX3" fmla="*/ 1322960 w 2403206"/>
                <a:gd name="connsiteY3" fmla="*/ 2188059 h 2209508"/>
                <a:gd name="connsiteX4" fmla="*/ 1291039 w 2403206"/>
                <a:gd name="connsiteY4" fmla="*/ 2209508 h 2209508"/>
                <a:gd name="connsiteX5" fmla="*/ 0 w 2403206"/>
                <a:gd name="connsiteY5" fmla="*/ 432546 h 2209508"/>
                <a:gd name="connsiteX6" fmla="*/ 9460 w 2403206"/>
                <a:gd name="connsiteY6" fmla="*/ 426190 h 2209508"/>
                <a:gd name="connsiteX7" fmla="*/ 191688 w 2403206"/>
                <a:gd name="connsiteY7" fmla="*/ 241381 h 2209508"/>
                <a:gd name="connsiteX8" fmla="*/ 311139 w 2403206"/>
                <a:gd name="connsiteY8" fmla="*/ 10963 h 2209508"/>
                <a:gd name="connsiteX9" fmla="*/ 314262 w 2403206"/>
                <a:gd name="connsiteY9" fmla="*/ 0 h 2209508"/>
                <a:gd name="connsiteX10" fmla="*/ 2403206 w 2403206"/>
                <a:gd name="connsiteY10" fmla="*/ 678740 h 2209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03206" h="2209508">
                  <a:moveTo>
                    <a:pt x="2403206" y="678740"/>
                  </a:moveTo>
                  <a:lnTo>
                    <a:pt x="2392671" y="715729"/>
                  </a:lnTo>
                  <a:cubicBezTo>
                    <a:pt x="2296043" y="1000836"/>
                    <a:pt x="2155367" y="1276401"/>
                    <a:pt x="1969114" y="1532757"/>
                  </a:cubicBezTo>
                  <a:cubicBezTo>
                    <a:pt x="1782860" y="1789113"/>
                    <a:pt x="1564253" y="2008058"/>
                    <a:pt x="1322960" y="2188059"/>
                  </a:cubicBezTo>
                  <a:lnTo>
                    <a:pt x="1291039" y="2209508"/>
                  </a:lnTo>
                  <a:lnTo>
                    <a:pt x="0" y="432546"/>
                  </a:lnTo>
                  <a:lnTo>
                    <a:pt x="9460" y="426190"/>
                  </a:lnTo>
                  <a:cubicBezTo>
                    <a:pt x="77509" y="375425"/>
                    <a:pt x="139161" y="313679"/>
                    <a:pt x="191688" y="241381"/>
                  </a:cubicBezTo>
                  <a:cubicBezTo>
                    <a:pt x="244215" y="169084"/>
                    <a:pt x="283888" y="91369"/>
                    <a:pt x="311139" y="10963"/>
                  </a:cubicBezTo>
                  <a:lnTo>
                    <a:pt x="314262" y="0"/>
                  </a:lnTo>
                  <a:lnTo>
                    <a:pt x="2403206" y="678740"/>
                  </a:lnTo>
                  <a:close/>
                </a:path>
              </a:pathLst>
            </a:custGeom>
            <a:solidFill>
              <a:srgbClr val="71AF47"/>
            </a:solidFill>
            <a:ln>
              <a:solidFill>
                <a:srgbClr val="71AF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1" name="Segment 2">
              <a:extLst>
                <a:ext uri="{FF2B5EF4-FFF2-40B4-BE49-F238E27FC236}">
                  <a16:creationId xmlns="" xmlns:a16="http://schemas.microsoft.com/office/drawing/2014/main" id="{9D908D8C-CF90-42F6-A032-9EA5CED11314}"/>
                </a:ext>
              </a:extLst>
            </p:cNvPr>
            <p:cNvSpPr/>
            <p:nvPr/>
          </p:nvSpPr>
          <p:spPr>
            <a:xfrm rot="19440000">
              <a:off x="6542846" y="1344306"/>
              <a:ext cx="2241807" cy="1886322"/>
            </a:xfrm>
            <a:custGeom>
              <a:avLst/>
              <a:gdLst>
                <a:gd name="connsiteX0" fmla="*/ 2088758 w 2241807"/>
                <a:gd name="connsiteY0" fmla="*/ 0 h 1886322"/>
                <a:gd name="connsiteX1" fmla="*/ 2144202 w 2241807"/>
                <a:gd name="connsiteY1" fmla="*/ 178985 h 1886322"/>
                <a:gd name="connsiteX2" fmla="*/ 2162743 w 2241807"/>
                <a:gd name="connsiteY2" fmla="*/ 1638847 h 1886322"/>
                <a:gd name="connsiteX3" fmla="*/ 2092262 w 2241807"/>
                <a:gd name="connsiteY3" fmla="*/ 1886322 h 1886322"/>
                <a:gd name="connsiteX4" fmla="*/ 3318 w 2241807"/>
                <a:gd name="connsiteY4" fmla="*/ 1207583 h 1886322"/>
                <a:gd name="connsiteX5" fmla="*/ 22335 w 2241807"/>
                <a:gd name="connsiteY5" fmla="*/ 1140809 h 1886322"/>
                <a:gd name="connsiteX6" fmla="*/ 33947 w 2241807"/>
                <a:gd name="connsiteY6" fmla="*/ 810181 h 1886322"/>
                <a:gd name="connsiteX7" fmla="*/ 0 w 2241807"/>
                <a:gd name="connsiteY7" fmla="*/ 678679 h 1886322"/>
                <a:gd name="connsiteX8" fmla="*/ 2088758 w 2241807"/>
                <a:gd name="connsiteY8" fmla="*/ 0 h 1886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41807" h="1886322">
                  <a:moveTo>
                    <a:pt x="2088758" y="0"/>
                  </a:moveTo>
                  <a:lnTo>
                    <a:pt x="2144202" y="178985"/>
                  </a:lnTo>
                  <a:cubicBezTo>
                    <a:pt x="2266590" y="653317"/>
                    <a:pt x="2275134" y="1154858"/>
                    <a:pt x="2162743" y="1638847"/>
                  </a:cubicBezTo>
                  <a:lnTo>
                    <a:pt x="2092262" y="1886322"/>
                  </a:lnTo>
                  <a:lnTo>
                    <a:pt x="3318" y="1207583"/>
                  </a:lnTo>
                  <a:lnTo>
                    <a:pt x="22335" y="1140809"/>
                  </a:lnTo>
                  <a:cubicBezTo>
                    <a:pt x="47692" y="1031613"/>
                    <a:pt x="51221" y="919249"/>
                    <a:pt x="33947" y="810181"/>
                  </a:cubicBezTo>
                  <a:lnTo>
                    <a:pt x="0" y="678679"/>
                  </a:lnTo>
                  <a:lnTo>
                    <a:pt x="2088758" y="0"/>
                  </a:lnTo>
                  <a:close/>
                </a:path>
              </a:pathLst>
            </a:custGeom>
            <a:solidFill>
              <a:srgbClr val="FFC301"/>
            </a:solidFill>
            <a:ln>
              <a:solidFill>
                <a:srgbClr val="FFC3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2" name="Segment 1">
              <a:extLst>
                <a:ext uri="{FF2B5EF4-FFF2-40B4-BE49-F238E27FC236}">
                  <a16:creationId xmlns="" xmlns:a16="http://schemas.microsoft.com/office/drawing/2014/main" id="{C204C949-8ED3-4221-A775-AD47FA458F03}"/>
                </a:ext>
              </a:extLst>
            </p:cNvPr>
            <p:cNvSpPr/>
            <p:nvPr/>
          </p:nvSpPr>
          <p:spPr>
            <a:xfrm rot="19440000">
              <a:off x="5470394" y="212430"/>
              <a:ext cx="2398855" cy="2205598"/>
            </a:xfrm>
            <a:custGeom>
              <a:avLst/>
              <a:gdLst>
                <a:gd name="connsiteX0" fmla="*/ 1291375 w 2398855"/>
                <a:gd name="connsiteY0" fmla="*/ 0 h 2205598"/>
                <a:gd name="connsiteX1" fmla="*/ 2368326 w 2398855"/>
                <a:gd name="connsiteY1" fmla="*/ 1428419 h 2205598"/>
                <a:gd name="connsiteX2" fmla="*/ 2398855 w 2398855"/>
                <a:gd name="connsiteY2" fmla="*/ 1526972 h 2205598"/>
                <a:gd name="connsiteX3" fmla="*/ 310260 w 2398855"/>
                <a:gd name="connsiteY3" fmla="*/ 2205598 h 2205598"/>
                <a:gd name="connsiteX4" fmla="*/ 303721 w 2398855"/>
                <a:gd name="connsiteY4" fmla="*/ 2180269 h 2205598"/>
                <a:gd name="connsiteX5" fmla="*/ 0 w 2398855"/>
                <a:gd name="connsiteY5" fmla="*/ 1777426 h 2205598"/>
                <a:gd name="connsiteX6" fmla="*/ 1291375 w 2398855"/>
                <a:gd name="connsiteY6" fmla="*/ 0 h 2205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98855" h="2205598">
                  <a:moveTo>
                    <a:pt x="1291375" y="0"/>
                  </a:moveTo>
                  <a:cubicBezTo>
                    <a:pt x="1804087" y="372507"/>
                    <a:pt x="2167154" y="874428"/>
                    <a:pt x="2368326" y="1428419"/>
                  </a:cubicBezTo>
                  <a:lnTo>
                    <a:pt x="2398855" y="1526972"/>
                  </a:lnTo>
                  <a:lnTo>
                    <a:pt x="310260" y="2205598"/>
                  </a:lnTo>
                  <a:lnTo>
                    <a:pt x="303721" y="2180269"/>
                  </a:lnTo>
                  <a:cubicBezTo>
                    <a:pt x="246987" y="2024032"/>
                    <a:pt x="144595" y="1882480"/>
                    <a:pt x="0" y="1777426"/>
                  </a:cubicBezTo>
                  <a:lnTo>
                    <a:pt x="1291375" y="0"/>
                  </a:lnTo>
                  <a:close/>
                </a:path>
              </a:pathLst>
            </a:custGeom>
            <a:solidFill>
              <a:srgbClr val="3D6DC3"/>
            </a:solidFill>
            <a:ln>
              <a:solidFill>
                <a:srgbClr val="3D6DC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3" name="Segment 10 Text">
              <a:extLst>
                <a:ext uri="{FF2B5EF4-FFF2-40B4-BE49-F238E27FC236}">
                  <a16:creationId xmlns="" xmlns:a16="http://schemas.microsoft.com/office/drawing/2014/main" id="{42C32710-2676-4E22-8BD9-BB984EAEFF2B}"/>
                </a:ext>
              </a:extLst>
            </p:cNvPr>
            <p:cNvSpPr/>
            <p:nvPr/>
          </p:nvSpPr>
          <p:spPr>
            <a:xfrm rot="15044964">
              <a:off x="4392400" y="1192399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ru-RU" sz="2400" b="1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Сосновая шишка</a:t>
              </a:r>
              <a:endParaRPr lang="en-US" sz="24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Segment 9 Text">
              <a:extLst>
                <a:ext uri="{FF2B5EF4-FFF2-40B4-BE49-F238E27FC236}">
                  <a16:creationId xmlns="" xmlns:a16="http://schemas.microsoft.com/office/drawing/2014/main" id="{E0DBBA3D-EDC3-4F2F-BA90-9CC10D71459B}"/>
                </a:ext>
              </a:extLst>
            </p:cNvPr>
            <p:cNvSpPr/>
            <p:nvPr/>
          </p:nvSpPr>
          <p:spPr>
            <a:xfrm rot="12746085">
              <a:off x="3411014" y="1928770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ru-RU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Важный музыкант</a:t>
              </a:r>
              <a:endParaRPr lang="en-US" sz="24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Segment 8 Text">
              <a:extLst>
                <a:ext uri="{FF2B5EF4-FFF2-40B4-BE49-F238E27FC236}">
                  <a16:creationId xmlns="" xmlns:a16="http://schemas.microsoft.com/office/drawing/2014/main" id="{F7E52260-A0E4-406C-99D5-5E78A6732972}"/>
                </a:ext>
              </a:extLst>
            </p:cNvPr>
            <p:cNvSpPr/>
            <p:nvPr/>
          </p:nvSpPr>
          <p:spPr>
            <a:xfrm>
              <a:off x="3088578" y="3041846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ru-RU" sz="2400" b="1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Пышное тесто</a:t>
              </a:r>
              <a:endParaRPr lang="en-US" sz="24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Segment 7 Text">
              <a:extLst>
                <a:ext uri="{FF2B5EF4-FFF2-40B4-BE49-F238E27FC236}">
                  <a16:creationId xmlns="" xmlns:a16="http://schemas.microsoft.com/office/drawing/2014/main" id="{F7A9E11C-6485-4CD0-910C-EC3B27CA2109}"/>
                </a:ext>
              </a:extLst>
            </p:cNvPr>
            <p:cNvSpPr/>
            <p:nvPr/>
          </p:nvSpPr>
          <p:spPr>
            <a:xfrm rot="8533522">
              <a:off x="3465297" y="4204795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ru-RU" sz="2400" b="1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Вязанный жакет</a:t>
              </a:r>
              <a:endParaRPr lang="en-US" sz="24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Segment 6 Text">
              <a:extLst>
                <a:ext uri="{FF2B5EF4-FFF2-40B4-BE49-F238E27FC236}">
                  <a16:creationId xmlns="" xmlns:a16="http://schemas.microsoft.com/office/drawing/2014/main" id="{794C4BDF-D593-412B-9F3F-92D5B2D45420}"/>
                </a:ext>
              </a:extLst>
            </p:cNvPr>
            <p:cNvSpPr/>
            <p:nvPr/>
          </p:nvSpPr>
          <p:spPr>
            <a:xfrm rot="6448510">
              <a:off x="4448297" y="4890955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ru-RU" sz="2400" b="1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Косолапый мишка</a:t>
              </a:r>
              <a:endParaRPr lang="en-US" sz="24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Segment 5 Text">
              <a:extLst>
                <a:ext uri="{FF2B5EF4-FFF2-40B4-BE49-F238E27FC236}">
                  <a16:creationId xmlns="" xmlns:a16="http://schemas.microsoft.com/office/drawing/2014/main" id="{FFBCECC3-F70A-42A8-BA20-4418414E7281}"/>
                </a:ext>
              </a:extLst>
            </p:cNvPr>
            <p:cNvSpPr/>
            <p:nvPr/>
          </p:nvSpPr>
          <p:spPr>
            <a:xfrm rot="4437146">
              <a:off x="5602504" y="4880553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ru-RU" sz="2400" b="1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Нежные незабудки</a:t>
              </a:r>
              <a:endParaRPr lang="en-US" sz="24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Segment 4 Text">
              <a:extLst>
                <a:ext uri="{FF2B5EF4-FFF2-40B4-BE49-F238E27FC236}">
                  <a16:creationId xmlns="" xmlns:a16="http://schemas.microsoft.com/office/drawing/2014/main" id="{F0E7D3DF-C7D3-4769-AB38-86B7446FDAC0}"/>
                </a:ext>
              </a:extLst>
            </p:cNvPr>
            <p:cNvSpPr/>
            <p:nvPr/>
          </p:nvSpPr>
          <p:spPr>
            <a:xfrm rot="2251830">
              <a:off x="6593981" y="4196414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ru-RU" sz="2400" b="1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Квашенная капуста</a:t>
              </a:r>
              <a:endParaRPr lang="en-US" sz="24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Segment 3 Text">
              <a:extLst>
                <a:ext uri="{FF2B5EF4-FFF2-40B4-BE49-F238E27FC236}">
                  <a16:creationId xmlns="" xmlns:a16="http://schemas.microsoft.com/office/drawing/2014/main" id="{302BC54B-15F2-4543-B08E-73C343EE81B2}"/>
                </a:ext>
              </a:extLst>
            </p:cNvPr>
            <p:cNvSpPr/>
            <p:nvPr/>
          </p:nvSpPr>
          <p:spPr>
            <a:xfrm>
              <a:off x="6975036" y="3024005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ru-RU" sz="2400" b="1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Знакомый художник</a:t>
              </a:r>
              <a:endParaRPr lang="en-US" sz="24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Segment 2 Text">
              <a:extLst>
                <a:ext uri="{FF2B5EF4-FFF2-40B4-BE49-F238E27FC236}">
                  <a16:creationId xmlns="" xmlns:a16="http://schemas.microsoft.com/office/drawing/2014/main" id="{421FA830-E00D-475D-A3EC-158B0533B899}"/>
                </a:ext>
              </a:extLst>
            </p:cNvPr>
            <p:cNvSpPr/>
            <p:nvPr/>
          </p:nvSpPr>
          <p:spPr>
            <a:xfrm rot="19530205">
              <a:off x="6596433" y="1879838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ru-RU" sz="2400" b="1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Пустой мешок</a:t>
              </a:r>
              <a:endParaRPr lang="en-US" sz="24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Segment 1 Text">
              <a:extLst>
                <a:ext uri="{FF2B5EF4-FFF2-40B4-BE49-F238E27FC236}">
                  <a16:creationId xmlns="" xmlns:a16="http://schemas.microsoft.com/office/drawing/2014/main" id="{A68EFAF5-B9F3-4478-A6CB-ED802BB69FAB}"/>
                </a:ext>
              </a:extLst>
            </p:cNvPr>
            <p:cNvSpPr/>
            <p:nvPr/>
          </p:nvSpPr>
          <p:spPr>
            <a:xfrm rot="17140939">
              <a:off x="5594705" y="1125596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ru-RU" sz="2400" b="1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Забавный ёжик</a:t>
              </a:r>
              <a:endParaRPr lang="en-US" sz="24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1" name="Spin Button">
            <a:extLst>
              <a:ext uri="{FF2B5EF4-FFF2-40B4-BE49-F238E27FC236}">
                <a16:creationId xmlns="" xmlns:a16="http://schemas.microsoft.com/office/drawing/2014/main" id="{B7650D7D-7FCB-4A79-BFAA-6C32C5E3579F}"/>
              </a:ext>
            </a:extLst>
          </p:cNvPr>
          <p:cNvSpPr/>
          <p:nvPr/>
        </p:nvSpPr>
        <p:spPr>
          <a:xfrm>
            <a:off x="5196000" y="2529000"/>
            <a:ext cx="1800000" cy="1800000"/>
          </a:xfrm>
          <a:custGeom>
            <a:avLst/>
            <a:gdLst>
              <a:gd name="connsiteX0" fmla="*/ 900000 w 1800000"/>
              <a:gd name="connsiteY0" fmla="*/ 0 h 1800000"/>
              <a:gd name="connsiteX1" fmla="*/ 1800000 w 1800000"/>
              <a:gd name="connsiteY1" fmla="*/ 900000 h 1800000"/>
              <a:gd name="connsiteX2" fmla="*/ 900000 w 1800000"/>
              <a:gd name="connsiteY2" fmla="*/ 1800000 h 1800000"/>
              <a:gd name="connsiteX3" fmla="*/ 0 w 1800000"/>
              <a:gd name="connsiteY3" fmla="*/ 900000 h 1800000"/>
              <a:gd name="connsiteX4" fmla="*/ 900000 w 1800000"/>
              <a:gd name="connsiteY4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0000" h="1800000">
                <a:moveTo>
                  <a:pt x="900000" y="0"/>
                </a:moveTo>
                <a:cubicBezTo>
                  <a:pt x="1397056" y="0"/>
                  <a:pt x="1800000" y="402944"/>
                  <a:pt x="1800000" y="900000"/>
                </a:cubicBezTo>
                <a:cubicBezTo>
                  <a:pt x="1800000" y="1397056"/>
                  <a:pt x="1397056" y="1800000"/>
                  <a:pt x="900000" y="1800000"/>
                </a:cubicBezTo>
                <a:cubicBezTo>
                  <a:pt x="402944" y="1800000"/>
                  <a:pt x="0" y="1397056"/>
                  <a:pt x="0" y="900000"/>
                </a:cubicBezTo>
                <a:cubicBezTo>
                  <a:pt x="0" y="402944"/>
                  <a:pt x="402944" y="0"/>
                  <a:pt x="900000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bg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rmAutofit/>
          </a:bodyPr>
          <a:lstStyle/>
          <a:p>
            <a:pPr algn="ctr"/>
            <a:endParaRPr lang="en-GB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Marker">
            <a:extLst>
              <a:ext uri="{FF2B5EF4-FFF2-40B4-BE49-F238E27FC236}">
                <a16:creationId xmlns="" xmlns:a16="http://schemas.microsoft.com/office/drawing/2014/main" id="{6F381C54-25EF-445D-B869-A54C62C08DBE}"/>
              </a:ext>
            </a:extLst>
          </p:cNvPr>
          <p:cNvSpPr/>
          <p:nvPr/>
        </p:nvSpPr>
        <p:spPr>
          <a:xfrm rot="10800000">
            <a:off x="5741207" y="-2198"/>
            <a:ext cx="720000" cy="720000"/>
          </a:xfrm>
          <a:prstGeom prst="triangle">
            <a:avLst/>
          </a:prstGeom>
          <a:solidFill>
            <a:srgbClr val="C00000"/>
          </a:solidFill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6" name="Стрелка: изогнутая вверх 65">
            <a:extLst>
              <a:ext uri="{FF2B5EF4-FFF2-40B4-BE49-F238E27FC236}">
                <a16:creationId xmlns="" xmlns:a16="http://schemas.microsoft.com/office/drawing/2014/main" id="{80A55633-A523-45DC-B74D-62DD1A6DA402}"/>
              </a:ext>
            </a:extLst>
          </p:cNvPr>
          <p:cNvSpPr/>
          <p:nvPr/>
        </p:nvSpPr>
        <p:spPr>
          <a:xfrm rot="10800000" flipH="1">
            <a:off x="5416428" y="2682590"/>
            <a:ext cx="1378923" cy="536305"/>
          </a:xfrm>
          <a:prstGeom prst="curvedUp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7" name="Стрелка: изогнутая вверх 76">
            <a:extLst>
              <a:ext uri="{FF2B5EF4-FFF2-40B4-BE49-F238E27FC236}">
                <a16:creationId xmlns="" xmlns:a16="http://schemas.microsoft.com/office/drawing/2014/main" id="{428085AC-0187-4CE8-905C-7757A64ABBA8}"/>
              </a:ext>
            </a:extLst>
          </p:cNvPr>
          <p:cNvSpPr/>
          <p:nvPr/>
        </p:nvSpPr>
        <p:spPr>
          <a:xfrm flipH="1">
            <a:off x="5371185" y="3592378"/>
            <a:ext cx="1378923" cy="536305"/>
          </a:xfrm>
          <a:prstGeom prst="curvedUp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60" name="Picture 12">
            <a:extLst>
              <a:ext uri="{FF2B5EF4-FFF2-40B4-BE49-F238E27FC236}">
                <a16:creationId xmlns="" xmlns:a16="http://schemas.microsoft.com/office/drawing/2014/main" id="{D635600D-68F9-47AC-A3CE-AC8FF91828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1944" y="3107931"/>
            <a:ext cx="3262593" cy="3856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Box 46">
            <a:hlinkClick r:id="rId5"/>
            <a:extLst>
              <a:ext uri="{FF2B5EF4-FFF2-40B4-BE49-F238E27FC236}">
                <a16:creationId xmlns="" xmlns:a16="http://schemas.microsoft.com/office/drawing/2014/main" id="{113195C8-17C0-483A-B566-5FC4C8D6214D}"/>
              </a:ext>
            </a:extLst>
          </p:cNvPr>
          <p:cNvSpPr txBox="1"/>
          <p:nvPr/>
        </p:nvSpPr>
        <p:spPr>
          <a:xfrm>
            <a:off x="9904974" y="19723"/>
            <a:ext cx="240453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tx1">
                    <a:lumMod val="65000"/>
                    <a:lumOff val="35000"/>
                    <a:alpha val="70000"/>
                  </a:schemeClr>
                </a:solidFill>
              </a:rPr>
              <a:t>t.me/Power_Point_pro</a:t>
            </a:r>
          </a:p>
        </p:txBody>
      </p:sp>
    </p:spTree>
    <p:extLst>
      <p:ext uri="{BB962C8B-B14F-4D97-AF65-F5344CB8AC3E}">
        <p14:creationId xmlns:p14="http://schemas.microsoft.com/office/powerpoint/2010/main" val="3068615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5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pinner BG">
            <a:extLst>
              <a:ext uri="{FF2B5EF4-FFF2-40B4-BE49-F238E27FC236}">
                <a16:creationId xmlns="" xmlns:a16="http://schemas.microsoft.com/office/drawing/2014/main" id="{E7247EFC-DA6F-4517-958E-60940FA8DC84}"/>
              </a:ext>
            </a:extLst>
          </p:cNvPr>
          <p:cNvSpPr/>
          <p:nvPr/>
        </p:nvSpPr>
        <p:spPr>
          <a:xfrm>
            <a:off x="2856000" y="189000"/>
            <a:ext cx="6480000" cy="6480000"/>
          </a:xfrm>
          <a:prstGeom prst="ellipse">
            <a:avLst/>
          </a:prstGeom>
          <a:solidFill>
            <a:srgbClr val="002060"/>
          </a:solid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Anchor">
            <a:extLst>
              <a:ext uri="{FF2B5EF4-FFF2-40B4-BE49-F238E27FC236}">
                <a16:creationId xmlns="" xmlns:a16="http://schemas.microsoft.com/office/drawing/2014/main" id="{B316AF16-047B-4F82-AB9C-1224E1DDA737}"/>
              </a:ext>
            </a:extLst>
          </p:cNvPr>
          <p:cNvSpPr/>
          <p:nvPr/>
        </p:nvSpPr>
        <p:spPr>
          <a:xfrm>
            <a:off x="5196000" y="2529000"/>
            <a:ext cx="1800000" cy="1800000"/>
          </a:xfrm>
          <a:prstGeom prst="ellipse">
            <a:avLst/>
          </a:prstGeom>
          <a:solidFill>
            <a:srgbClr val="00B050">
              <a:alpha val="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2" name="Spinning Wheel 10">
            <a:extLst>
              <a:ext uri="{FF2B5EF4-FFF2-40B4-BE49-F238E27FC236}">
                <a16:creationId xmlns="" xmlns:a16="http://schemas.microsoft.com/office/drawing/2014/main" id="{B5123D5A-8489-4948-BDCA-C21BF48EED80}"/>
              </a:ext>
            </a:extLst>
          </p:cNvPr>
          <p:cNvGrpSpPr/>
          <p:nvPr/>
        </p:nvGrpSpPr>
        <p:grpSpPr>
          <a:xfrm>
            <a:off x="2706784" y="206704"/>
            <a:ext cx="6778317" cy="6453410"/>
            <a:chOff x="2706784" y="206704"/>
            <a:chExt cx="6778317" cy="6453410"/>
          </a:xfrm>
        </p:grpSpPr>
        <p:sp>
          <p:nvSpPr>
            <p:cNvPr id="33" name="Segment 10">
              <a:extLst>
                <a:ext uri="{FF2B5EF4-FFF2-40B4-BE49-F238E27FC236}">
                  <a16:creationId xmlns="" xmlns:a16="http://schemas.microsoft.com/office/drawing/2014/main" id="{52C205B5-9663-4A8A-9F48-476FB5F6653A}"/>
                </a:ext>
              </a:extLst>
            </p:cNvPr>
            <p:cNvSpPr/>
            <p:nvPr/>
          </p:nvSpPr>
          <p:spPr>
            <a:xfrm rot="19440000">
              <a:off x="4804678" y="206704"/>
              <a:ext cx="1812504" cy="2358292"/>
            </a:xfrm>
            <a:custGeom>
              <a:avLst/>
              <a:gdLst>
                <a:gd name="connsiteX0" fmla="*/ 1812504 w 1812504"/>
                <a:gd name="connsiteY0" fmla="*/ 580792 h 2358292"/>
                <a:gd name="connsiteX1" fmla="*/ 521075 w 1812504"/>
                <a:gd name="connsiteY1" fmla="*/ 2358292 h 2358292"/>
                <a:gd name="connsiteX2" fmla="*/ 450092 w 1812504"/>
                <a:gd name="connsiteY2" fmla="*/ 2312002 h 2358292"/>
                <a:gd name="connsiteX3" fmla="*/ 47112 w 1812504"/>
                <a:gd name="connsiteY3" fmla="*/ 2195890 h 2358292"/>
                <a:gd name="connsiteX4" fmla="*/ 0 w 1812504"/>
                <a:gd name="connsiteY4" fmla="*/ 2198792 h 2358292"/>
                <a:gd name="connsiteX5" fmla="*/ 0 w 1812504"/>
                <a:gd name="connsiteY5" fmla="*/ 1709 h 2358292"/>
                <a:gd name="connsiteX6" fmla="*/ 124166 w 1812504"/>
                <a:gd name="connsiteY6" fmla="*/ 0 h 2358292"/>
                <a:gd name="connsiteX7" fmla="*/ 1685735 w 1812504"/>
                <a:gd name="connsiteY7" fmla="*/ 493500 h 2358292"/>
                <a:gd name="connsiteX8" fmla="*/ 1812504 w 1812504"/>
                <a:gd name="connsiteY8" fmla="*/ 580792 h 235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12504" h="2358292">
                  <a:moveTo>
                    <a:pt x="1812504" y="580792"/>
                  </a:moveTo>
                  <a:lnTo>
                    <a:pt x="521075" y="2358292"/>
                  </a:lnTo>
                  <a:lnTo>
                    <a:pt x="450092" y="2312002"/>
                  </a:lnTo>
                  <a:cubicBezTo>
                    <a:pt x="324082" y="2238659"/>
                    <a:pt x="185548" y="2200621"/>
                    <a:pt x="47112" y="2195890"/>
                  </a:cubicBezTo>
                  <a:lnTo>
                    <a:pt x="0" y="2198792"/>
                  </a:lnTo>
                  <a:lnTo>
                    <a:pt x="0" y="1709"/>
                  </a:lnTo>
                  <a:lnTo>
                    <a:pt x="124166" y="0"/>
                  </a:lnTo>
                  <a:cubicBezTo>
                    <a:pt x="664122" y="18455"/>
                    <a:pt x="1204503" y="179810"/>
                    <a:pt x="1685735" y="493500"/>
                  </a:cubicBezTo>
                  <a:lnTo>
                    <a:pt x="1812504" y="580792"/>
                  </a:lnTo>
                  <a:close/>
                </a:path>
              </a:pathLst>
            </a:custGeom>
            <a:solidFill>
              <a:srgbClr val="45F60E"/>
            </a:solidFill>
            <a:ln>
              <a:solidFill>
                <a:srgbClr val="45F60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4" name="Segment 9">
              <a:extLst>
                <a:ext uri="{FF2B5EF4-FFF2-40B4-BE49-F238E27FC236}">
                  <a16:creationId xmlns="" xmlns:a16="http://schemas.microsoft.com/office/drawing/2014/main" id="{662F17CF-2B18-4001-A42B-E2652281E0B8}"/>
                </a:ext>
              </a:extLst>
            </p:cNvPr>
            <p:cNvSpPr/>
            <p:nvPr/>
          </p:nvSpPr>
          <p:spPr>
            <a:xfrm rot="19440000">
              <a:off x="3370936" y="1264404"/>
              <a:ext cx="1773615" cy="2355935"/>
            </a:xfrm>
            <a:custGeom>
              <a:avLst/>
              <a:gdLst>
                <a:gd name="connsiteX0" fmla="*/ 1773615 w 1773615"/>
                <a:gd name="connsiteY0" fmla="*/ 0 h 2355935"/>
                <a:gd name="connsiteX1" fmla="*/ 1773615 w 1773615"/>
                <a:gd name="connsiteY1" fmla="*/ 2197255 h 2355935"/>
                <a:gd name="connsiteX2" fmla="*/ 1659062 w 1773615"/>
                <a:gd name="connsiteY2" fmla="*/ 2204311 h 2355935"/>
                <a:gd name="connsiteX3" fmla="*/ 1348204 w 1773615"/>
                <a:gd name="connsiteY3" fmla="*/ 2317525 h 2355935"/>
                <a:gd name="connsiteX4" fmla="*/ 1291038 w 1773615"/>
                <a:gd name="connsiteY4" fmla="*/ 2355935 h 2355935"/>
                <a:gd name="connsiteX5" fmla="*/ 0 w 1773615"/>
                <a:gd name="connsiteY5" fmla="*/ 578973 h 2355935"/>
                <a:gd name="connsiteX6" fmla="*/ 213119 w 1773615"/>
                <a:gd name="connsiteY6" fmla="*/ 435778 h 2355935"/>
                <a:gd name="connsiteX7" fmla="*/ 1607260 w 1773615"/>
                <a:gd name="connsiteY7" fmla="*/ 2289 h 2355935"/>
                <a:gd name="connsiteX8" fmla="*/ 1773615 w 1773615"/>
                <a:gd name="connsiteY8" fmla="*/ 0 h 235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73615" h="2355935">
                  <a:moveTo>
                    <a:pt x="1773615" y="0"/>
                  </a:moveTo>
                  <a:lnTo>
                    <a:pt x="1773615" y="2197255"/>
                  </a:lnTo>
                  <a:lnTo>
                    <a:pt x="1659062" y="2204311"/>
                  </a:lnTo>
                  <a:cubicBezTo>
                    <a:pt x="1549993" y="2221586"/>
                    <a:pt x="1444220" y="2259665"/>
                    <a:pt x="1348204" y="2317525"/>
                  </a:cubicBezTo>
                  <a:lnTo>
                    <a:pt x="1291038" y="2355935"/>
                  </a:lnTo>
                  <a:lnTo>
                    <a:pt x="0" y="578973"/>
                  </a:lnTo>
                  <a:lnTo>
                    <a:pt x="213119" y="435778"/>
                  </a:lnTo>
                  <a:cubicBezTo>
                    <a:pt x="638689" y="179327"/>
                    <a:pt x="1118323" y="32468"/>
                    <a:pt x="1607260" y="2289"/>
                  </a:cubicBezTo>
                  <a:lnTo>
                    <a:pt x="1773615" y="0"/>
                  </a:lnTo>
                  <a:close/>
                </a:path>
              </a:pathLst>
            </a:custGeom>
            <a:solidFill>
              <a:srgbClr val="6B2282"/>
            </a:solidFill>
            <a:ln>
              <a:solidFill>
                <a:srgbClr val="6B2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5" name="Segment 8">
              <a:extLst>
                <a:ext uri="{FF2B5EF4-FFF2-40B4-BE49-F238E27FC236}">
                  <a16:creationId xmlns="" xmlns:a16="http://schemas.microsoft.com/office/drawing/2014/main" id="{5D6D526B-E0DF-4330-8327-B79502762656}"/>
                </a:ext>
              </a:extLst>
            </p:cNvPr>
            <p:cNvSpPr/>
            <p:nvPr/>
          </p:nvSpPr>
          <p:spPr>
            <a:xfrm rot="19440000">
              <a:off x="2706784" y="2218952"/>
              <a:ext cx="2403822" cy="2210353"/>
            </a:xfrm>
            <a:custGeom>
              <a:avLst/>
              <a:gdLst>
                <a:gd name="connsiteX0" fmla="*/ 1112784 w 2403822"/>
                <a:gd name="connsiteY0" fmla="*/ 0 h 2210353"/>
                <a:gd name="connsiteX1" fmla="*/ 2403822 w 2403822"/>
                <a:gd name="connsiteY1" fmla="*/ 1776962 h 2210353"/>
                <a:gd name="connsiteX2" fmla="*/ 2393897 w 2403822"/>
                <a:gd name="connsiteY2" fmla="*/ 1783630 h 2210353"/>
                <a:gd name="connsiteX3" fmla="*/ 2211669 w 2403822"/>
                <a:gd name="connsiteY3" fmla="*/ 1968438 h 2210353"/>
                <a:gd name="connsiteX4" fmla="*/ 2092218 w 2403822"/>
                <a:gd name="connsiteY4" fmla="*/ 2198856 h 2210353"/>
                <a:gd name="connsiteX5" fmla="*/ 2088943 w 2403822"/>
                <a:gd name="connsiteY5" fmla="*/ 2210353 h 2210353"/>
                <a:gd name="connsiteX6" fmla="*/ 0 w 2403822"/>
                <a:gd name="connsiteY6" fmla="*/ 1531615 h 2210353"/>
                <a:gd name="connsiteX7" fmla="*/ 10686 w 2403822"/>
                <a:gd name="connsiteY7" fmla="*/ 1494091 h 2210353"/>
                <a:gd name="connsiteX8" fmla="*/ 434244 w 2403822"/>
                <a:gd name="connsiteY8" fmla="*/ 677063 h 2210353"/>
                <a:gd name="connsiteX9" fmla="*/ 1080397 w 2403822"/>
                <a:gd name="connsiteY9" fmla="*/ 21761 h 2210353"/>
                <a:gd name="connsiteX10" fmla="*/ 1112784 w 2403822"/>
                <a:gd name="connsiteY10" fmla="*/ 0 h 2210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03822" h="2210353">
                  <a:moveTo>
                    <a:pt x="1112784" y="0"/>
                  </a:moveTo>
                  <a:lnTo>
                    <a:pt x="2403822" y="1776962"/>
                  </a:lnTo>
                  <a:lnTo>
                    <a:pt x="2393897" y="1783630"/>
                  </a:lnTo>
                  <a:cubicBezTo>
                    <a:pt x="2325848" y="1834394"/>
                    <a:pt x="2264196" y="1896141"/>
                    <a:pt x="2211669" y="1968438"/>
                  </a:cubicBezTo>
                  <a:cubicBezTo>
                    <a:pt x="2159142" y="2040736"/>
                    <a:pt x="2119469" y="2118451"/>
                    <a:pt x="2092218" y="2198856"/>
                  </a:cubicBezTo>
                  <a:lnTo>
                    <a:pt x="2088943" y="2210353"/>
                  </a:lnTo>
                  <a:lnTo>
                    <a:pt x="0" y="1531615"/>
                  </a:lnTo>
                  <a:lnTo>
                    <a:pt x="10686" y="1494091"/>
                  </a:lnTo>
                  <a:cubicBezTo>
                    <a:pt x="107315" y="1208984"/>
                    <a:pt x="247990" y="933419"/>
                    <a:pt x="434244" y="677063"/>
                  </a:cubicBezTo>
                  <a:cubicBezTo>
                    <a:pt x="620497" y="420707"/>
                    <a:pt x="839104" y="201763"/>
                    <a:pt x="1080397" y="21761"/>
                  </a:cubicBezTo>
                  <a:lnTo>
                    <a:pt x="1112784" y="0"/>
                  </a:lnTo>
                  <a:close/>
                </a:path>
              </a:pathLst>
            </a:custGeom>
            <a:solidFill>
              <a:srgbClr val="FFFF05"/>
            </a:solidFill>
            <a:ln>
              <a:solidFill>
                <a:srgbClr val="FFFF0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6" name="Segment 7">
              <a:extLst>
                <a:ext uri="{FF2B5EF4-FFF2-40B4-BE49-F238E27FC236}">
                  <a16:creationId xmlns="" xmlns:a16="http://schemas.microsoft.com/office/drawing/2014/main" id="{BEB2DC4A-3F5B-4091-B904-52FC02DAB6F8}"/>
                </a:ext>
              </a:extLst>
            </p:cNvPr>
            <p:cNvSpPr/>
            <p:nvPr/>
          </p:nvSpPr>
          <p:spPr>
            <a:xfrm rot="19440000">
              <a:off x="3407879" y="3627616"/>
              <a:ext cx="2242173" cy="1887182"/>
            </a:xfrm>
            <a:custGeom>
              <a:avLst/>
              <a:gdLst>
                <a:gd name="connsiteX0" fmla="*/ 2238338 w 2242173"/>
                <a:gd name="connsiteY0" fmla="*/ 678739 h 1887182"/>
                <a:gd name="connsiteX1" fmla="*/ 2219472 w 2242173"/>
                <a:gd name="connsiteY1" fmla="*/ 744979 h 1887182"/>
                <a:gd name="connsiteX2" fmla="*/ 2207860 w 2242173"/>
                <a:gd name="connsiteY2" fmla="*/ 1075607 h 1887182"/>
                <a:gd name="connsiteX3" fmla="*/ 2242173 w 2242173"/>
                <a:gd name="connsiteY3" fmla="*/ 1208525 h 1887182"/>
                <a:gd name="connsiteX4" fmla="*/ 153482 w 2242173"/>
                <a:gd name="connsiteY4" fmla="*/ 1887182 h 1887182"/>
                <a:gd name="connsiteX5" fmla="*/ 97605 w 2242173"/>
                <a:gd name="connsiteY5" fmla="*/ 1706803 h 1887182"/>
                <a:gd name="connsiteX6" fmla="*/ 79064 w 2242173"/>
                <a:gd name="connsiteY6" fmla="*/ 246941 h 1887182"/>
                <a:gd name="connsiteX7" fmla="*/ 149394 w 2242173"/>
                <a:gd name="connsiteY7" fmla="*/ 0 h 1887182"/>
                <a:gd name="connsiteX8" fmla="*/ 2238338 w 2242173"/>
                <a:gd name="connsiteY8" fmla="*/ 678739 h 1887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42173" h="1887182">
                  <a:moveTo>
                    <a:pt x="2238338" y="678739"/>
                  </a:moveTo>
                  <a:lnTo>
                    <a:pt x="2219472" y="744979"/>
                  </a:lnTo>
                  <a:cubicBezTo>
                    <a:pt x="2194115" y="854175"/>
                    <a:pt x="2190586" y="966538"/>
                    <a:pt x="2207860" y="1075607"/>
                  </a:cubicBezTo>
                  <a:lnTo>
                    <a:pt x="2242173" y="1208525"/>
                  </a:lnTo>
                  <a:lnTo>
                    <a:pt x="153482" y="1887182"/>
                  </a:lnTo>
                  <a:lnTo>
                    <a:pt x="97605" y="1706803"/>
                  </a:lnTo>
                  <a:cubicBezTo>
                    <a:pt x="-24783" y="1232470"/>
                    <a:pt x="-33327" y="730929"/>
                    <a:pt x="79064" y="246941"/>
                  </a:cubicBezTo>
                  <a:lnTo>
                    <a:pt x="149394" y="0"/>
                  </a:lnTo>
                  <a:lnTo>
                    <a:pt x="2238338" y="678739"/>
                  </a:lnTo>
                  <a:close/>
                </a:path>
              </a:pathLst>
            </a:custGeom>
            <a:solidFill>
              <a:srgbClr val="EB1DD7"/>
            </a:solidFill>
            <a:ln>
              <a:solidFill>
                <a:srgbClr val="EB1DD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7" name="Segment 6">
              <a:extLst>
                <a:ext uri="{FF2B5EF4-FFF2-40B4-BE49-F238E27FC236}">
                  <a16:creationId xmlns="" xmlns:a16="http://schemas.microsoft.com/office/drawing/2014/main" id="{AC54C0A2-DBFA-4667-9249-4E33F504F432}"/>
                </a:ext>
              </a:extLst>
            </p:cNvPr>
            <p:cNvSpPr/>
            <p:nvPr/>
          </p:nvSpPr>
          <p:spPr>
            <a:xfrm rot="19440000">
              <a:off x="4322620" y="4443711"/>
              <a:ext cx="2391407" cy="2198706"/>
            </a:xfrm>
            <a:custGeom>
              <a:avLst/>
              <a:gdLst>
                <a:gd name="connsiteX0" fmla="*/ 2088528 w 2391407"/>
                <a:gd name="connsiteY0" fmla="*/ 0 h 2198706"/>
                <a:gd name="connsiteX1" fmla="*/ 2094701 w 2391407"/>
                <a:gd name="connsiteY1" fmla="*/ 23912 h 2198706"/>
                <a:gd name="connsiteX2" fmla="*/ 2329657 w 2391407"/>
                <a:gd name="connsiteY2" fmla="*/ 371288 h 2198706"/>
                <a:gd name="connsiteX3" fmla="*/ 2391407 w 2391407"/>
                <a:gd name="connsiteY3" fmla="*/ 421097 h 2198706"/>
                <a:gd name="connsiteX4" fmla="*/ 1099898 w 2391407"/>
                <a:gd name="connsiteY4" fmla="*/ 2198706 h 2198706"/>
                <a:gd name="connsiteX5" fmla="*/ 981994 w 2391407"/>
                <a:gd name="connsiteY5" fmla="*/ 2108403 h 2198706"/>
                <a:gd name="connsiteX6" fmla="*/ 30096 w 2391407"/>
                <a:gd name="connsiteY6" fmla="*/ 775762 h 2198706"/>
                <a:gd name="connsiteX7" fmla="*/ 0 w 2391407"/>
                <a:gd name="connsiteY7" fmla="*/ 678604 h 2198706"/>
                <a:gd name="connsiteX8" fmla="*/ 2088528 w 2391407"/>
                <a:gd name="connsiteY8" fmla="*/ 0 h 2198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91407" h="2198706">
                  <a:moveTo>
                    <a:pt x="2088528" y="0"/>
                  </a:moveTo>
                  <a:lnTo>
                    <a:pt x="2094701" y="23912"/>
                  </a:lnTo>
                  <a:cubicBezTo>
                    <a:pt x="2141979" y="154110"/>
                    <a:pt x="2220965" y="274109"/>
                    <a:pt x="2329657" y="371288"/>
                  </a:cubicBezTo>
                  <a:lnTo>
                    <a:pt x="2391407" y="421097"/>
                  </a:lnTo>
                  <a:lnTo>
                    <a:pt x="1099898" y="2198706"/>
                  </a:lnTo>
                  <a:lnTo>
                    <a:pt x="981994" y="2108403"/>
                  </a:lnTo>
                  <a:cubicBezTo>
                    <a:pt x="534948" y="1747659"/>
                    <a:pt x="214504" y="1283587"/>
                    <a:pt x="30096" y="775762"/>
                  </a:cubicBezTo>
                  <a:lnTo>
                    <a:pt x="0" y="678604"/>
                  </a:lnTo>
                  <a:lnTo>
                    <a:pt x="2088528" y="0"/>
                  </a:lnTo>
                  <a:close/>
                </a:path>
              </a:pathLst>
            </a:custGeom>
            <a:solidFill>
              <a:srgbClr val="21D9E7"/>
            </a:solidFill>
            <a:ln>
              <a:solidFill>
                <a:srgbClr val="21D9E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8" name="Segment 5">
              <a:extLst>
                <a:ext uri="{FF2B5EF4-FFF2-40B4-BE49-F238E27FC236}">
                  <a16:creationId xmlns="" xmlns:a16="http://schemas.microsoft.com/office/drawing/2014/main" id="{5E98BE26-8444-4529-806D-372E3848F1A5}"/>
                </a:ext>
              </a:extLst>
            </p:cNvPr>
            <p:cNvSpPr/>
            <p:nvPr/>
          </p:nvSpPr>
          <p:spPr>
            <a:xfrm rot="19440000">
              <a:off x="5568685" y="4296458"/>
              <a:ext cx="1798755" cy="2363656"/>
            </a:xfrm>
            <a:custGeom>
              <a:avLst/>
              <a:gdLst>
                <a:gd name="connsiteX0" fmla="*/ 1798755 w 1798755"/>
                <a:gd name="connsiteY0" fmla="*/ 166158 h 2363656"/>
                <a:gd name="connsiteX1" fmla="*/ 1798755 w 1798755"/>
                <a:gd name="connsiteY1" fmla="*/ 2362236 h 2363656"/>
                <a:gd name="connsiteX2" fmla="*/ 1695593 w 1798755"/>
                <a:gd name="connsiteY2" fmla="*/ 2363656 h 2363656"/>
                <a:gd name="connsiteX3" fmla="*/ 4290 w 1798755"/>
                <a:gd name="connsiteY3" fmla="*/ 1780821 h 2363656"/>
                <a:gd name="connsiteX4" fmla="*/ 0 w 1798755"/>
                <a:gd name="connsiteY4" fmla="*/ 1777536 h 2363656"/>
                <a:gd name="connsiteX5" fmla="*/ 1291456 w 1798755"/>
                <a:gd name="connsiteY5" fmla="*/ 0 h 2363656"/>
                <a:gd name="connsiteX6" fmla="*/ 1295665 w 1798755"/>
                <a:gd name="connsiteY6" fmla="*/ 3395 h 2363656"/>
                <a:gd name="connsiteX7" fmla="*/ 1772647 w 1798755"/>
                <a:gd name="connsiteY7" fmla="*/ 167766 h 2363656"/>
                <a:gd name="connsiteX8" fmla="*/ 1798755 w 1798755"/>
                <a:gd name="connsiteY8" fmla="*/ 166158 h 2363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98755" h="2363656">
                  <a:moveTo>
                    <a:pt x="1798755" y="166158"/>
                  </a:moveTo>
                  <a:lnTo>
                    <a:pt x="1798755" y="2362236"/>
                  </a:lnTo>
                  <a:lnTo>
                    <a:pt x="1695593" y="2363656"/>
                  </a:lnTo>
                  <a:cubicBezTo>
                    <a:pt x="1106551" y="2343523"/>
                    <a:pt x="517001" y="2153328"/>
                    <a:pt x="4290" y="1780821"/>
                  </a:cubicBezTo>
                  <a:lnTo>
                    <a:pt x="0" y="1777536"/>
                  </a:lnTo>
                  <a:lnTo>
                    <a:pt x="1291456" y="0"/>
                  </a:lnTo>
                  <a:lnTo>
                    <a:pt x="1295665" y="3395"/>
                  </a:lnTo>
                  <a:cubicBezTo>
                    <a:pt x="1440260" y="108449"/>
                    <a:pt x="1606525" y="162088"/>
                    <a:pt x="1772647" y="167766"/>
                  </a:cubicBezTo>
                  <a:lnTo>
                    <a:pt x="1798755" y="166158"/>
                  </a:lnTo>
                  <a:close/>
                </a:path>
              </a:pathLst>
            </a:custGeom>
            <a:solidFill>
              <a:srgbClr val="FF1515"/>
            </a:solidFill>
            <a:ln>
              <a:solidFill>
                <a:srgbClr val="FF15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9" name="Segment 4">
              <a:extLst>
                <a:ext uri="{FF2B5EF4-FFF2-40B4-BE49-F238E27FC236}">
                  <a16:creationId xmlns="" xmlns:a16="http://schemas.microsoft.com/office/drawing/2014/main" id="{9FA3CF94-921C-4079-9CB9-D72FA0E78604}"/>
                </a:ext>
              </a:extLst>
            </p:cNvPr>
            <p:cNvSpPr/>
            <p:nvPr/>
          </p:nvSpPr>
          <p:spPr>
            <a:xfrm rot="19440000">
              <a:off x="7028400" y="3243389"/>
              <a:ext cx="1795084" cy="2356536"/>
            </a:xfrm>
            <a:custGeom>
              <a:avLst/>
              <a:gdLst>
                <a:gd name="connsiteX0" fmla="*/ 504046 w 1795084"/>
                <a:gd name="connsiteY0" fmla="*/ 0 h 2356536"/>
                <a:gd name="connsiteX1" fmla="*/ 1795084 w 1795084"/>
                <a:gd name="connsiteY1" fmla="*/ 1776961 h 2356536"/>
                <a:gd name="connsiteX2" fmla="*/ 1581500 w 1795084"/>
                <a:gd name="connsiteY2" fmla="*/ 1920469 h 2356536"/>
                <a:gd name="connsiteX3" fmla="*/ 187359 w 1795084"/>
                <a:gd name="connsiteY3" fmla="*/ 2353957 h 2356536"/>
                <a:gd name="connsiteX4" fmla="*/ 0 w 1795084"/>
                <a:gd name="connsiteY4" fmla="*/ 2356536 h 2356536"/>
                <a:gd name="connsiteX5" fmla="*/ 0 w 1795084"/>
                <a:gd name="connsiteY5" fmla="*/ 160286 h 2356536"/>
                <a:gd name="connsiteX6" fmla="*/ 135558 w 1795084"/>
                <a:gd name="connsiteY6" fmla="*/ 151936 h 2356536"/>
                <a:gd name="connsiteX7" fmla="*/ 446415 w 1795084"/>
                <a:gd name="connsiteY7" fmla="*/ 38722 h 2356536"/>
                <a:gd name="connsiteX8" fmla="*/ 504046 w 1795084"/>
                <a:gd name="connsiteY8" fmla="*/ 0 h 2356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95084" h="2356536">
                  <a:moveTo>
                    <a:pt x="504046" y="0"/>
                  </a:moveTo>
                  <a:lnTo>
                    <a:pt x="1795084" y="1776961"/>
                  </a:lnTo>
                  <a:lnTo>
                    <a:pt x="1581500" y="1920469"/>
                  </a:lnTo>
                  <a:cubicBezTo>
                    <a:pt x="1155930" y="2176919"/>
                    <a:pt x="676296" y="2323778"/>
                    <a:pt x="187359" y="2353957"/>
                  </a:cubicBezTo>
                  <a:lnTo>
                    <a:pt x="0" y="2356536"/>
                  </a:lnTo>
                  <a:lnTo>
                    <a:pt x="0" y="160286"/>
                  </a:lnTo>
                  <a:lnTo>
                    <a:pt x="135558" y="151936"/>
                  </a:lnTo>
                  <a:cubicBezTo>
                    <a:pt x="244626" y="134660"/>
                    <a:pt x="350400" y="96582"/>
                    <a:pt x="446415" y="38722"/>
                  </a:cubicBezTo>
                  <a:lnTo>
                    <a:pt x="504046" y="0"/>
                  </a:lnTo>
                  <a:close/>
                </a:path>
              </a:pathLst>
            </a:custGeom>
            <a:solidFill>
              <a:srgbClr val="8D42C6"/>
            </a:solidFill>
            <a:ln>
              <a:solidFill>
                <a:srgbClr val="8D42C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0" name="Segment 3">
              <a:extLst>
                <a:ext uri="{FF2B5EF4-FFF2-40B4-BE49-F238E27FC236}">
                  <a16:creationId xmlns="" xmlns:a16="http://schemas.microsoft.com/office/drawing/2014/main" id="{2B42EAB0-7EBB-47DF-9A7B-1AC125C1A2E3}"/>
                </a:ext>
              </a:extLst>
            </p:cNvPr>
            <p:cNvSpPr/>
            <p:nvPr/>
          </p:nvSpPr>
          <p:spPr>
            <a:xfrm rot="19440000">
              <a:off x="7081895" y="2429116"/>
              <a:ext cx="2403206" cy="2209508"/>
            </a:xfrm>
            <a:custGeom>
              <a:avLst/>
              <a:gdLst>
                <a:gd name="connsiteX0" fmla="*/ 2403206 w 2403206"/>
                <a:gd name="connsiteY0" fmla="*/ 678740 h 2209508"/>
                <a:gd name="connsiteX1" fmla="*/ 2392671 w 2403206"/>
                <a:gd name="connsiteY1" fmla="*/ 715729 h 2209508"/>
                <a:gd name="connsiteX2" fmla="*/ 1969114 w 2403206"/>
                <a:gd name="connsiteY2" fmla="*/ 1532757 h 2209508"/>
                <a:gd name="connsiteX3" fmla="*/ 1322960 w 2403206"/>
                <a:gd name="connsiteY3" fmla="*/ 2188059 h 2209508"/>
                <a:gd name="connsiteX4" fmla="*/ 1291039 w 2403206"/>
                <a:gd name="connsiteY4" fmla="*/ 2209508 h 2209508"/>
                <a:gd name="connsiteX5" fmla="*/ 0 w 2403206"/>
                <a:gd name="connsiteY5" fmla="*/ 432546 h 2209508"/>
                <a:gd name="connsiteX6" fmla="*/ 9460 w 2403206"/>
                <a:gd name="connsiteY6" fmla="*/ 426190 h 2209508"/>
                <a:gd name="connsiteX7" fmla="*/ 191688 w 2403206"/>
                <a:gd name="connsiteY7" fmla="*/ 241381 h 2209508"/>
                <a:gd name="connsiteX8" fmla="*/ 311139 w 2403206"/>
                <a:gd name="connsiteY8" fmla="*/ 10963 h 2209508"/>
                <a:gd name="connsiteX9" fmla="*/ 314262 w 2403206"/>
                <a:gd name="connsiteY9" fmla="*/ 0 h 2209508"/>
                <a:gd name="connsiteX10" fmla="*/ 2403206 w 2403206"/>
                <a:gd name="connsiteY10" fmla="*/ 678740 h 2209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03206" h="2209508">
                  <a:moveTo>
                    <a:pt x="2403206" y="678740"/>
                  </a:moveTo>
                  <a:lnTo>
                    <a:pt x="2392671" y="715729"/>
                  </a:lnTo>
                  <a:cubicBezTo>
                    <a:pt x="2296043" y="1000836"/>
                    <a:pt x="2155367" y="1276401"/>
                    <a:pt x="1969114" y="1532757"/>
                  </a:cubicBezTo>
                  <a:cubicBezTo>
                    <a:pt x="1782860" y="1789113"/>
                    <a:pt x="1564253" y="2008058"/>
                    <a:pt x="1322960" y="2188059"/>
                  </a:cubicBezTo>
                  <a:lnTo>
                    <a:pt x="1291039" y="2209508"/>
                  </a:lnTo>
                  <a:lnTo>
                    <a:pt x="0" y="432546"/>
                  </a:lnTo>
                  <a:lnTo>
                    <a:pt x="9460" y="426190"/>
                  </a:lnTo>
                  <a:cubicBezTo>
                    <a:pt x="77509" y="375425"/>
                    <a:pt x="139161" y="313679"/>
                    <a:pt x="191688" y="241381"/>
                  </a:cubicBezTo>
                  <a:cubicBezTo>
                    <a:pt x="244215" y="169084"/>
                    <a:pt x="283888" y="91369"/>
                    <a:pt x="311139" y="10963"/>
                  </a:cubicBezTo>
                  <a:lnTo>
                    <a:pt x="314262" y="0"/>
                  </a:lnTo>
                  <a:lnTo>
                    <a:pt x="2403206" y="678740"/>
                  </a:lnTo>
                  <a:close/>
                </a:path>
              </a:pathLst>
            </a:custGeom>
            <a:solidFill>
              <a:srgbClr val="71AF47"/>
            </a:solidFill>
            <a:ln>
              <a:solidFill>
                <a:srgbClr val="71AF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1" name="Segment 2">
              <a:extLst>
                <a:ext uri="{FF2B5EF4-FFF2-40B4-BE49-F238E27FC236}">
                  <a16:creationId xmlns="" xmlns:a16="http://schemas.microsoft.com/office/drawing/2014/main" id="{9D908D8C-CF90-42F6-A032-9EA5CED11314}"/>
                </a:ext>
              </a:extLst>
            </p:cNvPr>
            <p:cNvSpPr/>
            <p:nvPr/>
          </p:nvSpPr>
          <p:spPr>
            <a:xfrm rot="19440000">
              <a:off x="6542846" y="1344306"/>
              <a:ext cx="2241807" cy="1886322"/>
            </a:xfrm>
            <a:custGeom>
              <a:avLst/>
              <a:gdLst>
                <a:gd name="connsiteX0" fmla="*/ 2088758 w 2241807"/>
                <a:gd name="connsiteY0" fmla="*/ 0 h 1886322"/>
                <a:gd name="connsiteX1" fmla="*/ 2144202 w 2241807"/>
                <a:gd name="connsiteY1" fmla="*/ 178985 h 1886322"/>
                <a:gd name="connsiteX2" fmla="*/ 2162743 w 2241807"/>
                <a:gd name="connsiteY2" fmla="*/ 1638847 h 1886322"/>
                <a:gd name="connsiteX3" fmla="*/ 2092262 w 2241807"/>
                <a:gd name="connsiteY3" fmla="*/ 1886322 h 1886322"/>
                <a:gd name="connsiteX4" fmla="*/ 3318 w 2241807"/>
                <a:gd name="connsiteY4" fmla="*/ 1207583 h 1886322"/>
                <a:gd name="connsiteX5" fmla="*/ 22335 w 2241807"/>
                <a:gd name="connsiteY5" fmla="*/ 1140809 h 1886322"/>
                <a:gd name="connsiteX6" fmla="*/ 33947 w 2241807"/>
                <a:gd name="connsiteY6" fmla="*/ 810181 h 1886322"/>
                <a:gd name="connsiteX7" fmla="*/ 0 w 2241807"/>
                <a:gd name="connsiteY7" fmla="*/ 678679 h 1886322"/>
                <a:gd name="connsiteX8" fmla="*/ 2088758 w 2241807"/>
                <a:gd name="connsiteY8" fmla="*/ 0 h 1886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41807" h="1886322">
                  <a:moveTo>
                    <a:pt x="2088758" y="0"/>
                  </a:moveTo>
                  <a:lnTo>
                    <a:pt x="2144202" y="178985"/>
                  </a:lnTo>
                  <a:cubicBezTo>
                    <a:pt x="2266590" y="653317"/>
                    <a:pt x="2275134" y="1154858"/>
                    <a:pt x="2162743" y="1638847"/>
                  </a:cubicBezTo>
                  <a:lnTo>
                    <a:pt x="2092262" y="1886322"/>
                  </a:lnTo>
                  <a:lnTo>
                    <a:pt x="3318" y="1207583"/>
                  </a:lnTo>
                  <a:lnTo>
                    <a:pt x="22335" y="1140809"/>
                  </a:lnTo>
                  <a:cubicBezTo>
                    <a:pt x="47692" y="1031613"/>
                    <a:pt x="51221" y="919249"/>
                    <a:pt x="33947" y="810181"/>
                  </a:cubicBezTo>
                  <a:lnTo>
                    <a:pt x="0" y="678679"/>
                  </a:lnTo>
                  <a:lnTo>
                    <a:pt x="2088758" y="0"/>
                  </a:lnTo>
                  <a:close/>
                </a:path>
              </a:pathLst>
            </a:custGeom>
            <a:solidFill>
              <a:srgbClr val="FFC301"/>
            </a:solidFill>
            <a:ln>
              <a:solidFill>
                <a:srgbClr val="FFC3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2" name="Segment 1">
              <a:extLst>
                <a:ext uri="{FF2B5EF4-FFF2-40B4-BE49-F238E27FC236}">
                  <a16:creationId xmlns="" xmlns:a16="http://schemas.microsoft.com/office/drawing/2014/main" id="{C204C949-8ED3-4221-A775-AD47FA458F03}"/>
                </a:ext>
              </a:extLst>
            </p:cNvPr>
            <p:cNvSpPr/>
            <p:nvPr/>
          </p:nvSpPr>
          <p:spPr>
            <a:xfrm rot="19440000">
              <a:off x="5470394" y="212430"/>
              <a:ext cx="2398855" cy="2205598"/>
            </a:xfrm>
            <a:custGeom>
              <a:avLst/>
              <a:gdLst>
                <a:gd name="connsiteX0" fmla="*/ 1291375 w 2398855"/>
                <a:gd name="connsiteY0" fmla="*/ 0 h 2205598"/>
                <a:gd name="connsiteX1" fmla="*/ 2368326 w 2398855"/>
                <a:gd name="connsiteY1" fmla="*/ 1428419 h 2205598"/>
                <a:gd name="connsiteX2" fmla="*/ 2398855 w 2398855"/>
                <a:gd name="connsiteY2" fmla="*/ 1526972 h 2205598"/>
                <a:gd name="connsiteX3" fmla="*/ 310260 w 2398855"/>
                <a:gd name="connsiteY3" fmla="*/ 2205598 h 2205598"/>
                <a:gd name="connsiteX4" fmla="*/ 303721 w 2398855"/>
                <a:gd name="connsiteY4" fmla="*/ 2180269 h 2205598"/>
                <a:gd name="connsiteX5" fmla="*/ 0 w 2398855"/>
                <a:gd name="connsiteY5" fmla="*/ 1777426 h 2205598"/>
                <a:gd name="connsiteX6" fmla="*/ 1291375 w 2398855"/>
                <a:gd name="connsiteY6" fmla="*/ 0 h 2205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98855" h="2205598">
                  <a:moveTo>
                    <a:pt x="1291375" y="0"/>
                  </a:moveTo>
                  <a:cubicBezTo>
                    <a:pt x="1804087" y="372507"/>
                    <a:pt x="2167154" y="874428"/>
                    <a:pt x="2368326" y="1428419"/>
                  </a:cubicBezTo>
                  <a:lnTo>
                    <a:pt x="2398855" y="1526972"/>
                  </a:lnTo>
                  <a:lnTo>
                    <a:pt x="310260" y="2205598"/>
                  </a:lnTo>
                  <a:lnTo>
                    <a:pt x="303721" y="2180269"/>
                  </a:lnTo>
                  <a:cubicBezTo>
                    <a:pt x="246987" y="2024032"/>
                    <a:pt x="144595" y="1882480"/>
                    <a:pt x="0" y="1777426"/>
                  </a:cubicBezTo>
                  <a:lnTo>
                    <a:pt x="1291375" y="0"/>
                  </a:lnTo>
                  <a:close/>
                </a:path>
              </a:pathLst>
            </a:custGeom>
            <a:solidFill>
              <a:srgbClr val="3D6DC3"/>
            </a:solidFill>
            <a:ln>
              <a:solidFill>
                <a:srgbClr val="3D6DC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3" name="Segment 10 Text">
              <a:extLst>
                <a:ext uri="{FF2B5EF4-FFF2-40B4-BE49-F238E27FC236}">
                  <a16:creationId xmlns="" xmlns:a16="http://schemas.microsoft.com/office/drawing/2014/main" id="{42C32710-2676-4E22-8BD9-BB984EAEFF2B}"/>
                </a:ext>
              </a:extLst>
            </p:cNvPr>
            <p:cNvSpPr/>
            <p:nvPr/>
          </p:nvSpPr>
          <p:spPr>
            <a:xfrm rot="15044964">
              <a:off x="4392400" y="1192399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 fontScale="85000" lnSpcReduction="20000"/>
            </a:bodyPr>
            <a:lstStyle/>
            <a:p>
              <a:pPr algn="ctr"/>
              <a:r>
                <a:rPr lang="ru-RU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Осенью идут затяжные дожди</a:t>
              </a:r>
              <a:endParaRPr lang="en-US" sz="24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Segment 9 Text">
              <a:extLst>
                <a:ext uri="{FF2B5EF4-FFF2-40B4-BE49-F238E27FC236}">
                  <a16:creationId xmlns="" xmlns:a16="http://schemas.microsoft.com/office/drawing/2014/main" id="{E0DBBA3D-EDC3-4F2F-BA90-9CC10D71459B}"/>
                </a:ext>
              </a:extLst>
            </p:cNvPr>
            <p:cNvSpPr/>
            <p:nvPr/>
          </p:nvSpPr>
          <p:spPr>
            <a:xfrm rot="12746085">
              <a:off x="3411014" y="1928770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ru-RU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Саша спешит к бабушке</a:t>
              </a:r>
              <a:endParaRPr lang="en-US" sz="24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Segment 8 Text">
              <a:extLst>
                <a:ext uri="{FF2B5EF4-FFF2-40B4-BE49-F238E27FC236}">
                  <a16:creationId xmlns="" xmlns:a16="http://schemas.microsoft.com/office/drawing/2014/main" id="{F7E52260-A0E4-406C-99D5-5E78A6732972}"/>
                </a:ext>
              </a:extLst>
            </p:cNvPr>
            <p:cNvSpPr/>
            <p:nvPr/>
          </p:nvSpPr>
          <p:spPr>
            <a:xfrm rot="10800000">
              <a:off x="3088578" y="3041846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 fontScale="85000" lnSpcReduction="20000"/>
            </a:bodyPr>
            <a:lstStyle/>
            <a:p>
              <a:pPr algn="ctr"/>
              <a:r>
                <a:rPr lang="ru-RU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 Жени забавный зайчонок</a:t>
              </a:r>
              <a:endParaRPr lang="en-US" sz="24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Segment 7 Text">
              <a:extLst>
                <a:ext uri="{FF2B5EF4-FFF2-40B4-BE49-F238E27FC236}">
                  <a16:creationId xmlns="" xmlns:a16="http://schemas.microsoft.com/office/drawing/2014/main" id="{F7A9E11C-6485-4CD0-910C-EC3B27CA2109}"/>
                </a:ext>
              </a:extLst>
            </p:cNvPr>
            <p:cNvSpPr/>
            <p:nvPr/>
          </p:nvSpPr>
          <p:spPr>
            <a:xfrm rot="8533522">
              <a:off x="3465297" y="4204795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ru-RU" sz="2400" b="1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У Наташи сын Саша</a:t>
              </a:r>
              <a:endParaRPr lang="en-US" sz="24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Segment 6 Text">
              <a:extLst>
                <a:ext uri="{FF2B5EF4-FFF2-40B4-BE49-F238E27FC236}">
                  <a16:creationId xmlns="" xmlns:a16="http://schemas.microsoft.com/office/drawing/2014/main" id="{794C4BDF-D593-412B-9F3F-92D5B2D45420}"/>
                </a:ext>
              </a:extLst>
            </p:cNvPr>
            <p:cNvSpPr/>
            <p:nvPr/>
          </p:nvSpPr>
          <p:spPr>
            <a:xfrm rot="6448510">
              <a:off x="4448297" y="4890955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 fontScale="92500"/>
            </a:bodyPr>
            <a:lstStyle/>
            <a:p>
              <a:pPr algn="ctr"/>
              <a:r>
                <a:rPr lang="ru-RU" sz="2400" b="1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Над мимозами жужжат жуки</a:t>
              </a:r>
              <a:endParaRPr lang="en-US" sz="24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Segment 5 Text">
              <a:extLst>
                <a:ext uri="{FF2B5EF4-FFF2-40B4-BE49-F238E27FC236}">
                  <a16:creationId xmlns="" xmlns:a16="http://schemas.microsoft.com/office/drawing/2014/main" id="{FFBCECC3-F70A-42A8-BA20-4418414E7281}"/>
                </a:ext>
              </a:extLst>
            </p:cNvPr>
            <p:cNvSpPr/>
            <p:nvPr/>
          </p:nvSpPr>
          <p:spPr>
            <a:xfrm rot="4437146">
              <a:off x="5602504" y="4880553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ru-RU" sz="2400" b="1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Посуда стоит в шкафу</a:t>
              </a:r>
              <a:endParaRPr lang="en-US" sz="24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Segment 4 Text">
              <a:extLst>
                <a:ext uri="{FF2B5EF4-FFF2-40B4-BE49-F238E27FC236}">
                  <a16:creationId xmlns="" xmlns:a16="http://schemas.microsoft.com/office/drawing/2014/main" id="{F0E7D3DF-C7D3-4769-AB38-86B7446FDAC0}"/>
                </a:ext>
              </a:extLst>
            </p:cNvPr>
            <p:cNvSpPr/>
            <p:nvPr/>
          </p:nvSpPr>
          <p:spPr>
            <a:xfrm rot="2251830">
              <a:off x="6593981" y="4196414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 fontScale="85000" lnSpcReduction="20000"/>
            </a:bodyPr>
            <a:lstStyle/>
            <a:p>
              <a:pPr algn="ctr"/>
              <a:r>
                <a:rPr lang="ru-RU" sz="2400" b="1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Жанна показывает жука Зое</a:t>
              </a:r>
              <a:endParaRPr lang="en-US" sz="24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Segment 3 Text">
              <a:extLst>
                <a:ext uri="{FF2B5EF4-FFF2-40B4-BE49-F238E27FC236}">
                  <a16:creationId xmlns="" xmlns:a16="http://schemas.microsoft.com/office/drawing/2014/main" id="{302BC54B-15F2-4543-B08E-73C343EE81B2}"/>
                </a:ext>
              </a:extLst>
            </p:cNvPr>
            <p:cNvSpPr/>
            <p:nvPr/>
          </p:nvSpPr>
          <p:spPr>
            <a:xfrm>
              <a:off x="6975036" y="3024005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ru-RU" sz="2400" b="1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У Маши санки</a:t>
              </a:r>
              <a:endParaRPr lang="en-US" sz="24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Segment 2 Text">
              <a:extLst>
                <a:ext uri="{FF2B5EF4-FFF2-40B4-BE49-F238E27FC236}">
                  <a16:creationId xmlns="" xmlns:a16="http://schemas.microsoft.com/office/drawing/2014/main" id="{421FA830-E00D-475D-A3EC-158B0533B899}"/>
                </a:ext>
              </a:extLst>
            </p:cNvPr>
            <p:cNvSpPr/>
            <p:nvPr/>
          </p:nvSpPr>
          <p:spPr>
            <a:xfrm rot="19530205">
              <a:off x="6596433" y="1879838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ru-RU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Зоя звонит Жанне</a:t>
              </a:r>
              <a:endParaRPr lang="en-US" sz="24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Segment 1 Text">
              <a:extLst>
                <a:ext uri="{FF2B5EF4-FFF2-40B4-BE49-F238E27FC236}">
                  <a16:creationId xmlns="" xmlns:a16="http://schemas.microsoft.com/office/drawing/2014/main" id="{A68EFAF5-B9F3-4478-A6CB-ED802BB69FAB}"/>
                </a:ext>
              </a:extLst>
            </p:cNvPr>
            <p:cNvSpPr/>
            <p:nvPr/>
          </p:nvSpPr>
          <p:spPr>
            <a:xfrm rot="17140939">
              <a:off x="5594705" y="1125596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ru-RU" sz="2400" b="1" cap="none" spc="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Саша ест сушки</a:t>
              </a:r>
              <a:endParaRPr lang="en-US" sz="24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1" name="Spin Button">
            <a:extLst>
              <a:ext uri="{FF2B5EF4-FFF2-40B4-BE49-F238E27FC236}">
                <a16:creationId xmlns="" xmlns:a16="http://schemas.microsoft.com/office/drawing/2014/main" id="{B7650D7D-7FCB-4A79-BFAA-6C32C5E3579F}"/>
              </a:ext>
            </a:extLst>
          </p:cNvPr>
          <p:cNvSpPr/>
          <p:nvPr/>
        </p:nvSpPr>
        <p:spPr>
          <a:xfrm>
            <a:off x="5196000" y="2529000"/>
            <a:ext cx="1800000" cy="1800000"/>
          </a:xfrm>
          <a:custGeom>
            <a:avLst/>
            <a:gdLst>
              <a:gd name="connsiteX0" fmla="*/ 900000 w 1800000"/>
              <a:gd name="connsiteY0" fmla="*/ 0 h 1800000"/>
              <a:gd name="connsiteX1" fmla="*/ 1800000 w 1800000"/>
              <a:gd name="connsiteY1" fmla="*/ 900000 h 1800000"/>
              <a:gd name="connsiteX2" fmla="*/ 900000 w 1800000"/>
              <a:gd name="connsiteY2" fmla="*/ 1800000 h 1800000"/>
              <a:gd name="connsiteX3" fmla="*/ 0 w 1800000"/>
              <a:gd name="connsiteY3" fmla="*/ 900000 h 1800000"/>
              <a:gd name="connsiteX4" fmla="*/ 900000 w 1800000"/>
              <a:gd name="connsiteY4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0000" h="1800000">
                <a:moveTo>
                  <a:pt x="900000" y="0"/>
                </a:moveTo>
                <a:cubicBezTo>
                  <a:pt x="1397056" y="0"/>
                  <a:pt x="1800000" y="402944"/>
                  <a:pt x="1800000" y="900000"/>
                </a:cubicBezTo>
                <a:cubicBezTo>
                  <a:pt x="1800000" y="1397056"/>
                  <a:pt x="1397056" y="1800000"/>
                  <a:pt x="900000" y="1800000"/>
                </a:cubicBezTo>
                <a:cubicBezTo>
                  <a:pt x="402944" y="1800000"/>
                  <a:pt x="0" y="1397056"/>
                  <a:pt x="0" y="900000"/>
                </a:cubicBezTo>
                <a:cubicBezTo>
                  <a:pt x="0" y="402944"/>
                  <a:pt x="402944" y="0"/>
                  <a:pt x="900000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bg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rmAutofit/>
          </a:bodyPr>
          <a:lstStyle/>
          <a:p>
            <a:pPr algn="ctr"/>
            <a:endParaRPr lang="en-GB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Marker">
            <a:extLst>
              <a:ext uri="{FF2B5EF4-FFF2-40B4-BE49-F238E27FC236}">
                <a16:creationId xmlns="" xmlns:a16="http://schemas.microsoft.com/office/drawing/2014/main" id="{6F381C54-25EF-445D-B869-A54C62C08DBE}"/>
              </a:ext>
            </a:extLst>
          </p:cNvPr>
          <p:cNvSpPr/>
          <p:nvPr/>
        </p:nvSpPr>
        <p:spPr>
          <a:xfrm rot="10800000">
            <a:off x="5741207" y="-2198"/>
            <a:ext cx="720000" cy="720000"/>
          </a:xfrm>
          <a:prstGeom prst="triangle">
            <a:avLst/>
          </a:prstGeom>
          <a:solidFill>
            <a:srgbClr val="C00000"/>
          </a:solidFill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6" name="Стрелка: изогнутая вверх 65">
            <a:extLst>
              <a:ext uri="{FF2B5EF4-FFF2-40B4-BE49-F238E27FC236}">
                <a16:creationId xmlns="" xmlns:a16="http://schemas.microsoft.com/office/drawing/2014/main" id="{80A55633-A523-45DC-B74D-62DD1A6DA402}"/>
              </a:ext>
            </a:extLst>
          </p:cNvPr>
          <p:cNvSpPr/>
          <p:nvPr/>
        </p:nvSpPr>
        <p:spPr>
          <a:xfrm rot="10800000" flipH="1">
            <a:off x="5416428" y="2682590"/>
            <a:ext cx="1378923" cy="536305"/>
          </a:xfrm>
          <a:prstGeom prst="curvedUp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7" name="Стрелка: изогнутая вверх 76">
            <a:extLst>
              <a:ext uri="{FF2B5EF4-FFF2-40B4-BE49-F238E27FC236}">
                <a16:creationId xmlns="" xmlns:a16="http://schemas.microsoft.com/office/drawing/2014/main" id="{428085AC-0187-4CE8-905C-7757A64ABBA8}"/>
              </a:ext>
            </a:extLst>
          </p:cNvPr>
          <p:cNvSpPr/>
          <p:nvPr/>
        </p:nvSpPr>
        <p:spPr>
          <a:xfrm flipH="1">
            <a:off x="5371185" y="3592378"/>
            <a:ext cx="1378923" cy="536305"/>
          </a:xfrm>
          <a:prstGeom prst="curvedUp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60" name="Picture 12">
            <a:extLst>
              <a:ext uri="{FF2B5EF4-FFF2-40B4-BE49-F238E27FC236}">
                <a16:creationId xmlns="" xmlns:a16="http://schemas.microsoft.com/office/drawing/2014/main" id="{D635600D-68F9-47AC-A3CE-AC8FF91828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1944" y="3107931"/>
            <a:ext cx="3262593" cy="3856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Box 46">
            <a:hlinkClick r:id="rId5"/>
            <a:extLst>
              <a:ext uri="{FF2B5EF4-FFF2-40B4-BE49-F238E27FC236}">
                <a16:creationId xmlns="" xmlns:a16="http://schemas.microsoft.com/office/drawing/2014/main" id="{113195C8-17C0-483A-B566-5FC4C8D6214D}"/>
              </a:ext>
            </a:extLst>
          </p:cNvPr>
          <p:cNvSpPr txBox="1"/>
          <p:nvPr/>
        </p:nvSpPr>
        <p:spPr>
          <a:xfrm>
            <a:off x="9904974" y="19723"/>
            <a:ext cx="240453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tx1">
                    <a:lumMod val="65000"/>
                    <a:lumOff val="35000"/>
                    <a:alpha val="70000"/>
                  </a:schemeClr>
                </a:solidFill>
              </a:rPr>
              <a:t>t.me/Power_Point_pro</a:t>
            </a:r>
          </a:p>
        </p:txBody>
      </p:sp>
    </p:spTree>
    <p:extLst>
      <p:ext uri="{BB962C8B-B14F-4D97-AF65-F5344CB8AC3E}">
        <p14:creationId xmlns:p14="http://schemas.microsoft.com/office/powerpoint/2010/main" val="279314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5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166</Words>
  <Application>Microsoft Office PowerPoint</Application>
  <PresentationFormat>Произвольный</PresentationFormat>
  <Paragraphs>78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Козлова</dc:creator>
  <cp:lastModifiedBy>Домашний</cp:lastModifiedBy>
  <cp:revision>16</cp:revision>
  <dcterms:created xsi:type="dcterms:W3CDTF">2023-01-27T20:30:30Z</dcterms:created>
  <dcterms:modified xsi:type="dcterms:W3CDTF">2023-11-29T05:21:51Z</dcterms:modified>
</cp:coreProperties>
</file>