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0"/>
  </p:normalViewPr>
  <p:slideViewPr>
    <p:cSldViewPr>
      <p:cViewPr varScale="1">
        <p:scale>
          <a:sx n="74" d="100"/>
          <a:sy n="74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26.12.2023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24433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707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69441" y="188640"/>
            <a:ext cx="7437163" cy="7386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i="1" dirty="0"/>
              <a:t>Муниципальное бюджетное дошкольное образовательное учреждение города Абакана </a:t>
            </a:r>
            <a:br>
              <a:rPr lang="ru-RU" sz="1400" i="1" dirty="0"/>
            </a:br>
            <a:r>
              <a:rPr lang="ru-RU" sz="1400" i="1" dirty="0"/>
              <a:t>«Детский сад «Дениска»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2367171"/>
            <a:ext cx="7437162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«Дети раннего возраста в ДОО: развитие игровой деятельности».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5764251"/>
            <a:ext cx="5400599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endParaRPr lang="ru-RU" i="1" dirty="0" smtClean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1786107" cy="1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24433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707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6885" y="1988840"/>
            <a:ext cx="7437163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u="sng" dirty="0"/>
              <a:t>Цель</a:t>
            </a:r>
            <a:r>
              <a:rPr lang="ru-RU" sz="1400" b="1" dirty="0"/>
              <a:t>:</a:t>
            </a:r>
          </a:p>
          <a:p>
            <a:r>
              <a:rPr lang="ru-RU" sz="1400" dirty="0" smtClean="0"/>
              <a:t>-расширять </a:t>
            </a:r>
            <a:r>
              <a:rPr lang="ru-RU" sz="1400" dirty="0"/>
              <a:t>у детей представления о труде работников парикмахерской; формирование умения применять в игре полученные ранее знания об окружающей жизни.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0557" y="188640"/>
            <a:ext cx="7437162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Сюжетно-ролевая игра «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Парихмахерская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1786107" cy="17728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06885" y="3248751"/>
            <a:ext cx="7437163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Создание условия для развития игрового действия: прическа кукле.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 Воспитывать </a:t>
            </a:r>
            <a:r>
              <a:rPr lang="ru-RU" sz="1400" dirty="0"/>
              <a:t>уважение, развивать интерес к труду </a:t>
            </a:r>
            <a:r>
              <a:rPr lang="ru-RU" sz="1400" dirty="0" smtClean="0"/>
              <a:t>парикмахера.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Развивать активную и пассивную речь.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  <a:p>
            <a:r>
              <a:rPr lang="ru-RU" sz="1400" dirty="0" smtClean="0"/>
              <a:t>Материалы для игры: </a:t>
            </a:r>
            <a:r>
              <a:rPr lang="ru-RU" sz="1400" dirty="0"/>
              <a:t>игрушечные ножницы, использованные флаконы от лака, шампуня, зеркало, расчески, набор специальных игрушек </a:t>
            </a:r>
            <a:r>
              <a:rPr lang="ru-RU" sz="1400" i="1" dirty="0"/>
              <a:t>«</a:t>
            </a:r>
            <a:r>
              <a:rPr lang="ru-RU" sz="1400" dirty="0"/>
              <a:t>Детский </a:t>
            </a:r>
            <a:r>
              <a:rPr lang="ru-RU" sz="1400" dirty="0" smtClean="0"/>
              <a:t>парикмахер</a:t>
            </a:r>
            <a:r>
              <a:rPr lang="ru-RU" sz="1400" dirty="0"/>
              <a:t>», заколки, </a:t>
            </a:r>
            <a:r>
              <a:rPr lang="ru-RU" sz="1400" dirty="0" err="1"/>
              <a:t>резиночки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48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24433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707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00556" y="1582341"/>
            <a:ext cx="7437163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/>
              <a:t>- Что делает парикмахер? (стрижет, моет, красит волосы, причесывает)</a:t>
            </a:r>
          </a:p>
          <a:p>
            <a:r>
              <a:rPr lang="ru-RU" sz="1400" dirty="0"/>
              <a:t>- Кто приходит к парикмахеру стричься? ( мамы, папы, девочки и мальчики)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Что </a:t>
            </a:r>
            <a:r>
              <a:rPr lang="ru-RU" sz="1400" dirty="0"/>
              <a:t>надевает мастер на плечи клиенту, когда работает? (накидку-пелеринку</a:t>
            </a:r>
            <a:r>
              <a:rPr lang="ru-RU" sz="1400" dirty="0" smtClean="0"/>
              <a:t>)</a:t>
            </a:r>
          </a:p>
          <a:p>
            <a:r>
              <a:rPr lang="ru-RU" sz="1400" dirty="0"/>
              <a:t>- Ребята, скажите, кто из вас был в парикмахерской? С кем вы туда ходили? Что вы там видели? Чем там занимаются люди? (Ответы детей).</a:t>
            </a:r>
          </a:p>
          <a:p>
            <a:r>
              <a:rPr lang="ru-RU" sz="1400" dirty="0"/>
              <a:t>- А хотите мы сейчас с вами сегодня поиграем в парикмахерскую?</a:t>
            </a:r>
          </a:p>
          <a:p>
            <a:r>
              <a:rPr lang="ru-RU" sz="1400" dirty="0"/>
              <a:t>- Дети, скоро у нашей куклы Насти - День рождения! Ей и ее подружке нужна красивая прическа.</a:t>
            </a:r>
          </a:p>
          <a:p>
            <a:pPr marL="285750" indent="-285750">
              <a:buFontTx/>
              <a:buChar char="-"/>
            </a:pP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557" y="188640"/>
            <a:ext cx="7437162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Предварительная беседа с детьми: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212059"/>
            <a:ext cx="2718887" cy="362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24433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707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000557" y="188640"/>
            <a:ext cx="7437162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Игровой сюжет: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085184"/>
            <a:ext cx="1786107" cy="177281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4055" y="1124744"/>
            <a:ext cx="7885595" cy="224676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Воспитатель </a:t>
            </a:r>
            <a:r>
              <a:rPr lang="ru-RU" sz="1400" dirty="0"/>
              <a:t>усаживает куклу на стульчик ( озвучивает куклу Настю)</a:t>
            </a:r>
          </a:p>
          <a:p>
            <a:r>
              <a:rPr lang="ru-RU" sz="1400" dirty="0"/>
              <a:t>- Не могли бы вы сначала помыть мне голову шампунем.</a:t>
            </a:r>
          </a:p>
          <a:p>
            <a:r>
              <a:rPr lang="ru-RU" sz="1400" dirty="0"/>
              <a:t>- Какой у вас есть шампунь?</a:t>
            </a:r>
          </a:p>
          <a:p>
            <a:r>
              <a:rPr lang="ru-RU" sz="1400" dirty="0" smtClean="0"/>
              <a:t>- </a:t>
            </a:r>
            <a:r>
              <a:rPr lang="ru-RU" sz="1400" dirty="0"/>
              <a:t>Пожалуйста, высушите мне волосы феном и расчешите расчёской.</a:t>
            </a:r>
          </a:p>
          <a:p>
            <a:r>
              <a:rPr lang="ru-RU" sz="1400" dirty="0"/>
              <a:t>«Расти, коса, до пояса,</a:t>
            </a:r>
            <a:br>
              <a:rPr lang="ru-RU" sz="1400" dirty="0"/>
            </a:br>
            <a:r>
              <a:rPr lang="ru-RU" sz="1400" dirty="0"/>
              <a:t>не вырони ни волоса,</a:t>
            </a:r>
            <a:br>
              <a:rPr lang="ru-RU" sz="1400" dirty="0"/>
            </a:br>
            <a:r>
              <a:rPr lang="ru-RU" sz="1400" dirty="0"/>
              <a:t>Расти, </a:t>
            </a:r>
            <a:r>
              <a:rPr lang="ru-RU" sz="1400" dirty="0" err="1"/>
              <a:t>косонька</a:t>
            </a:r>
            <a:r>
              <a:rPr lang="ru-RU" sz="1400" dirty="0"/>
              <a:t>, до пят</a:t>
            </a:r>
            <a:br>
              <a:rPr lang="ru-RU" sz="1400" dirty="0"/>
            </a:br>
            <a:r>
              <a:rPr lang="ru-RU" sz="1400" dirty="0"/>
              <a:t>Все волоски в ряд…»</a:t>
            </a:r>
          </a:p>
          <a:p>
            <a:r>
              <a:rPr lang="ru-RU" sz="1400" dirty="0"/>
              <a:t>- Сделайте мне, пожалуйста, </a:t>
            </a:r>
            <a:r>
              <a:rPr lang="ru-RU" sz="1400" dirty="0" smtClean="0"/>
              <a:t>прическу.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714" y="2975619"/>
            <a:ext cx="2911786" cy="388238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140968"/>
            <a:ext cx="2787773" cy="37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24433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707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6036" y="340913"/>
            <a:ext cx="7885595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- А подружку нужно хорошо причесать и нарядить в повязку с цветами.  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44823"/>
            <a:ext cx="3602402" cy="48032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03083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3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24433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707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6036" y="340913"/>
            <a:ext cx="7885595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/>
              <a:t>- Куклы очень рады новым прическам, благодарят </a:t>
            </a:r>
            <a:r>
              <a:rPr lang="ru-RU" sz="1400" dirty="0"/>
              <a:t>парикмахера, </a:t>
            </a:r>
            <a:r>
              <a:rPr lang="ru-RU" sz="1400" dirty="0" smtClean="0"/>
              <a:t>любуются </a:t>
            </a:r>
            <a:r>
              <a:rPr lang="ru-RU" sz="1400" dirty="0"/>
              <a:t>причёской.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8785"/>
            <a:ext cx="4011910" cy="53492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270417"/>
            <a:ext cx="408391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2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24433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707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96036" y="340913"/>
            <a:ext cx="7885595" cy="11695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r>
              <a:rPr lang="ru-RU" sz="1400" dirty="0" smtClean="0"/>
              <a:t>Далее </a:t>
            </a:r>
            <a:r>
              <a:rPr lang="ru-RU" sz="1400" dirty="0"/>
              <a:t>д</a:t>
            </a:r>
            <a:r>
              <a:rPr lang="ru-RU" sz="1400" dirty="0" smtClean="0"/>
              <a:t>ети </a:t>
            </a:r>
            <a:r>
              <a:rPr lang="ru-RU" sz="1400" dirty="0"/>
              <a:t>играют в </a:t>
            </a:r>
            <a:r>
              <a:rPr lang="ru-RU" sz="1400" dirty="0" smtClean="0"/>
              <a:t>сюжетно-ролевую </a:t>
            </a:r>
            <a:r>
              <a:rPr lang="ru-RU" sz="1400" dirty="0"/>
              <a:t>игру </a:t>
            </a:r>
            <a:r>
              <a:rPr lang="ru-RU" sz="1400" dirty="0" smtClean="0"/>
              <a:t>самостоятельно, роль клиента берут на себя сами дети.  </a:t>
            </a:r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2" y="1839005"/>
            <a:ext cx="3531242" cy="4708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320" y="1761400"/>
            <a:ext cx="3795886" cy="50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627784" y="3244334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707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45225" y="2067966"/>
            <a:ext cx="7885595" cy="24622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5"/>
          </a:lnRef>
          <a:fillRef idx="1003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sz="1400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У детей появился опыт взаимодействия в сюжетно-ролевой игре с детьми и предметами 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Сюжет игры получился по задумке воспитателя, но инициатива детей всегда в приоритете. ( В конце захотелось им делать прически друг другу).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Понадобилась помощь воспитателя в работе с предметами: расстегнуть заколку, или завязать волосы.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/>
              <a:t>Сюжетно-ролевую игру можно было развить дальше, отправить кукол с прическами на день рождение и устроить чаепитие.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/>
              <a:t>П</a:t>
            </a:r>
            <a:r>
              <a:rPr lang="ru-RU" sz="1400" dirty="0" smtClean="0"/>
              <a:t>о мере взросления детей усложнять сюжет и вводить в эту же игру новые роли и предметы (сделать кассу с ролью кассира, ввести денежные средства).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98829" y="260648"/>
            <a:ext cx="1842171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Выводы: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0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348880"/>
            <a:ext cx="6354825" cy="1015663"/>
          </a:xfrm>
          <a:prstGeom prst="rect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43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92728" y="2459504"/>
            <a:ext cx="56886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  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5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366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Pockard Bell</dc:creator>
  <cp:lastModifiedBy>Pockard Bell</cp:lastModifiedBy>
  <cp:revision>39</cp:revision>
  <dcterms:created xsi:type="dcterms:W3CDTF">2023-08-19T14:24:07Z</dcterms:created>
  <dcterms:modified xsi:type="dcterms:W3CDTF">2023-12-26T15:07:09Z</dcterms:modified>
</cp:coreProperties>
</file>