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4" r:id="rId8"/>
    <p:sldId id="260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28.12.2023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CompaqM1\Downloads\1295655b8bbf056.mp3" TargetMode="External"/><Relationship Id="rId1" Type="http://schemas.microsoft.com/office/2007/relationships/media" Target="file:///C:\Users\CompaqM1\Downloads\1295655b8bbf056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ФОНЫ картинки\картинки детские\0022-037-Prezentatsiju-opublikovana-na-sajte-ww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857232"/>
            <a:ext cx="7858180" cy="7067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«Детский сад № 17»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6367" y="2276872"/>
            <a:ext cx="555126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СААКЯН ВИКТОРИИ АВЕТИКОВНЫ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1295655b8bbf056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20" y="6143644"/>
            <a:ext cx="571504" cy="519114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 noGrp="1"/>
          </p:cNvSpPr>
          <p:nvPr>
            <p:ph idx="1"/>
          </p:nvPr>
        </p:nvSpPr>
        <p:spPr>
          <a:xfrm>
            <a:off x="0" y="285728"/>
            <a:ext cx="6143636" cy="6786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1968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уверена, что вы согласитесь со мной, что воспитатель - это первый, после мамы, учитель, который встречается детям на их жизненном пути. </a:t>
            </a:r>
          </a:p>
          <a:p>
            <a:pPr marL="342900" marR="0" lvl="0" indent="1968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lang="ru-RU" sz="3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Воспитатели - люди, которые в душе всегда остаются детьми. Иначе дети не примут, не пустят их в свой мир. Самое главное в нашей профессии - любить детей, любить просто так.</a:t>
            </a:r>
          </a:p>
          <a:p>
            <a:pPr marL="342900" marR="0" lvl="0" indent="1968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>
                <a:tab pos="269875" algn="l"/>
              </a:tabLst>
              <a:defRPr/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меня моя профессия - это возможность постоянно находиться в мире детства, в мире сказки и фантазии. Особо я осознаю значимость профессии воспитателя, когда вижу распахнутые навстречу глаза детей; глаза, жадно ловящие каждое моё слово, мой взгляд и жест; глаза, готовые вместить в себя мир. Глядя в эти детские глаза, я понимаю, что я нужна им, что я для них - целая вселенная, что именно я закладываю росток.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5857916" cy="3643338"/>
          </a:xfrm>
        </p:spPr>
        <p:txBody>
          <a:bodyPr>
            <a:normAutofit fontScale="92500" lnSpcReduction="20000"/>
          </a:bodyPr>
          <a:lstStyle/>
          <a:p>
            <a:pPr indent="466725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Конечно, победить всем невозможно, но в конкурсе участвовать совсем несложно! Кто победит в прекраснейшей борьбе? Конечно, первыми не станут все! Но пусть заветная сбывается мечта, и победит, конечно,  доброта и любовь к детям! </a:t>
            </a:r>
          </a:p>
          <a:p>
            <a:pPr lvl="0">
              <a:buNone/>
            </a:pPr>
            <a:endParaRPr lang="ru-RU" dirty="0"/>
          </a:p>
        </p:txBody>
      </p:sp>
      <p:pic>
        <p:nvPicPr>
          <p:cNvPr id="2050" name="Picture 2" descr="https://www.gifki.org/data/media/323/nasekomoe-animatsionnaya-kartinka-014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00702"/>
            <a:ext cx="9144000" cy="135729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7258072" cy="4329130"/>
          </a:xfrm>
        </p:spPr>
        <p:txBody>
          <a:bodyPr/>
          <a:lstStyle/>
          <a:p>
            <a:pPr algn="ctr">
              <a:buNone/>
            </a:pPr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Спасибо за </a:t>
            </a:r>
          </a:p>
          <a:p>
            <a:pPr algn="ctr">
              <a:buNone/>
            </a:pPr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внимание !!!</a:t>
            </a:r>
          </a:p>
          <a:p>
            <a:endParaRPr lang="ru-RU" dirty="0"/>
          </a:p>
        </p:txBody>
      </p:sp>
      <p:pic>
        <p:nvPicPr>
          <p:cNvPr id="1026" name="Picture 2" descr="http://domovenok.name/_dr/0/7374531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667126"/>
            <a:ext cx="3429024" cy="3190874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29124" y="1571612"/>
            <a:ext cx="4500594" cy="34766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Ф.И.О. </a:t>
            </a:r>
            <a:r>
              <a:rPr lang="ru-RU" sz="2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Саакян Виктория Аветиковна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09.10.2000</a:t>
            </a:r>
            <a:endParaRPr lang="ru-RU" sz="2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Средне-специальное</a:t>
            </a:r>
            <a:endParaRPr lang="ru-RU" sz="2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en-US" sz="22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стаж:</a:t>
            </a: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года</a:t>
            </a:r>
            <a:endParaRPr lang="ru-RU" sz="2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</a:t>
            </a:r>
            <a:r>
              <a:rPr 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3438" y="428604"/>
            <a:ext cx="364333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</a:t>
            </a: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3835" y="428625"/>
            <a:ext cx="4128135" cy="551942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РУСИК\Pictures\0_4a35d_cd16b209_ori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43240" y="642918"/>
            <a:ext cx="5357850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много разных профессий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каждой есть прелесть своя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нет благородней, нужней и чудесней,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та, кем работаю я!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357694"/>
            <a:ext cx="4572000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воспитателя очень  непрост.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занятия, творческий рост!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ни о чем не жалею, друзья,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я сердце своё отдала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:\Users\User\Desktop\мое\снеп чат\1438655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7" y="2778120"/>
            <a:ext cx="4257705" cy="2365392"/>
          </a:xfrm>
          <a:prstGeom prst="rect">
            <a:avLst/>
          </a:prstGeom>
          <a:noFill/>
        </p:spPr>
      </p:pic>
      <p:pic>
        <p:nvPicPr>
          <p:cNvPr id="8" name="Picture 3" descr="C:\Users\User\Desktop\мое\снеп чат\10530800.gif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00826" y="4791083"/>
            <a:ext cx="2214578" cy="206691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Мое жизненное кредо: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«Вперед, только вперед!»</a:t>
            </a:r>
          </a:p>
          <a:p>
            <a:pPr algn="ctr"/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Мое педагогическое кредо: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«Подарить сердце детям,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стать настоящим мастером своего дела!»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Блок-схема: перфолента 7"/>
          <p:cNvSpPr/>
          <p:nvPr/>
        </p:nvSpPr>
        <p:spPr>
          <a:xfrm>
            <a:off x="857224" y="428604"/>
            <a:ext cx="7429552" cy="2214578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Мое жизненное кредо: 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«Вперед, только вперед!»</a:t>
            </a: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0" y="2714620"/>
            <a:ext cx="8715404" cy="350046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Мое педагогическое кредо: 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Педагог без любви к ребенка всё равно, что певец без голоса, музыкант без слуха, живописец без чувства цвета»</a:t>
            </a:r>
          </a:p>
          <a:p>
            <a:pPr algn="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Т. Гончаров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10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C:\Users\РУСИК\Pictures\634150008563283322_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Блок-схема: перфолента 8"/>
          <p:cNvSpPr/>
          <p:nvPr/>
        </p:nvSpPr>
        <p:spPr>
          <a:xfrm>
            <a:off x="214282" y="214290"/>
            <a:ext cx="5214974" cy="1214446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500043"/>
            <a:ext cx="5143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будни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1538605"/>
            <a:ext cx="3161030" cy="420687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40020" y="3848100"/>
            <a:ext cx="3903980" cy="2927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105" y="499745"/>
            <a:ext cx="3161665" cy="3161665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2" descr="C:\Users\РУСИК\Pictures\634150008563283322_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Блок-схема: альтернативный процесс 11"/>
          <p:cNvSpPr/>
          <p:nvPr/>
        </p:nvSpPr>
        <p:spPr>
          <a:xfrm>
            <a:off x="714348" y="285728"/>
            <a:ext cx="7786742" cy="1143008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миссия  воспитателя - делать детей счастливыми                </a:t>
            </a:r>
            <a:endParaRPr lang="ru-RU" sz="24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510" y="1562100"/>
            <a:ext cx="6167755" cy="462661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C:\Users\РУСИК\Pictures\634150008563283322_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28860" y="5643579"/>
            <a:ext cx="6715140" cy="123110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должны жить в мире красоты,   игры, сказки, музыки, рисунка, фантазии, творчества.</a:t>
            </a:r>
          </a:p>
          <a:p>
            <a:pPr algn="just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О. Хайям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2348230"/>
            <a:ext cx="4038600" cy="30289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92090" y="274955"/>
            <a:ext cx="3394710" cy="4526280"/>
          </a:xfrm>
          <a:prstGeom prst="rect">
            <a:avLst/>
          </a:prstGeom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214282" y="285728"/>
            <a:ext cx="4857784" cy="1357322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 txBox="1"/>
          <p:nvPr/>
        </p:nvSpPr>
        <p:spPr>
          <a:xfrm>
            <a:off x="0" y="214290"/>
            <a:ext cx="4714876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Воспитатели детского сада,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Это видимо наша судьба.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Принимаем детей годовалых,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провожаем большими всегда!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i.pinimg.com/originals/57/c8/8a/57c88a48ad37ddf0137c87c8d09d606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5214634"/>
            <a:ext cx="4090986" cy="1357628"/>
          </a:xfrm>
          <a:prstGeom prst="rect">
            <a:avLst/>
          </a:prstGeom>
          <a:noFill/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995" y="1785620"/>
            <a:ext cx="6264275" cy="4899025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5429256" y="500042"/>
            <a:ext cx="3500462" cy="2000264"/>
          </a:xfrm>
          <a:prstGeom prst="flowChartAlternate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Солнце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, воздух и вода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72667" y="3714752"/>
            <a:ext cx="3857652" cy="257176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Наши лучшие друзья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8" name="Picture 2" descr="https://www.gifki.org/data/media/1441/igrovaya-ploshchadka-animatsionnaya-kartinka-00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5408961"/>
            <a:ext cx="2071702" cy="1449039"/>
          </a:xfrm>
          <a:prstGeom prst="rect">
            <a:avLst/>
          </a:prstGeom>
          <a:noFill/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3380" y="729615"/>
            <a:ext cx="4240530" cy="570357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395</Words>
  <Application>Microsoft Office PowerPoint</Application>
  <PresentationFormat>Экран (4:3)</PresentationFormat>
  <Paragraphs>43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CompaqM1</dc:creator>
  <cp:lastModifiedBy>Пользователь</cp:lastModifiedBy>
  <cp:revision>37</cp:revision>
  <dcterms:created xsi:type="dcterms:W3CDTF">2020-02-08T09:16:00Z</dcterms:created>
  <dcterms:modified xsi:type="dcterms:W3CDTF">2023-12-28T18:05:41Z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1033-10.2.0.7636</vt:lpwstr>
  </property>
</Properties>
</file>