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87" r:id="rId10"/>
    <p:sldId id="288" r:id="rId11"/>
    <p:sldId id="264" r:id="rId12"/>
    <p:sldId id="285" r:id="rId13"/>
    <p:sldId id="289" r:id="rId14"/>
    <p:sldId id="277" r:id="rId15"/>
    <p:sldId id="283" r:id="rId16"/>
    <p:sldId id="275" r:id="rId17"/>
    <p:sldId id="286" r:id="rId18"/>
    <p:sldId id="278" r:id="rId19"/>
    <p:sldId id="292" r:id="rId20"/>
    <p:sldId id="266" r:id="rId21"/>
    <p:sldId id="28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7312" autoAdjust="0"/>
  </p:normalViewPr>
  <p:slideViewPr>
    <p:cSldViewPr>
      <p:cViewPr varScale="1">
        <p:scale>
          <a:sx n="71" d="100"/>
          <a:sy n="71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12167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ВСЕМИРНЫЙ ДЕНЬ ВОДЫ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Admin\Downloads\v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48680"/>
            <a:ext cx="7416824" cy="5616624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4.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Бросаем кубик льда в воду. Что происходит?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5.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Берем 2 стакана воды (в одном стакане вода соленая), бросаем сырое яйцо. Где соленая вода?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6.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Попробуем затолкнуть воздушный шарик в воду. Что происходит и почему? 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ЖИЗНЬ В ВОДЕ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Admin\Downloads\8c6f1c0081967aaf9eb9f1e4b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ЖИЗНЬ В ВОДЕ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dmin\Downloads\8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0"/>
            <a:ext cx="46440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dmin\Downloads\5121508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429000"/>
            <a:ext cx="4644007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dmin\Downloads\Octopus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2" descr="C:\Users\Admin\Downloads\underwater_hippo-1280x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429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429000"/>
            <a:ext cx="46440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ВОДА В ПРИРОДЕ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3559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ownloads\energie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7" y="764704"/>
            <a:ext cx="4788024" cy="2736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dmin\Downloads\lE2nSdk4pg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Около 71 % поверхности Земли покрыто водой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ownloads\nastol_com_ua-88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22413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7632848" cy="417646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Презентацию составила: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Меликсетян Сатеник Жораевна,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 МДОБУ  детского сада № 109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Сочи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РЕКИ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ownloads\0cd4f1ae85a33b05cb8ba7aa135d39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ru-RU" b="1" i="1" dirty="0" smtClean="0"/>
              <a:t>ОЗЕРА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Admin\Downloads\1179c732f97fd69eb4e32db5d6038c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1"/>
            <a:ext cx="9144000" cy="5939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/>
          <a:lstStyle/>
          <a:p>
            <a:r>
              <a:rPr lang="ru-RU" b="1" i="1" dirty="0" smtClean="0"/>
              <a:t>МОРЯ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ownloads\1235038357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18800" cy="5858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68759"/>
          </a:xfrm>
        </p:spPr>
        <p:txBody>
          <a:bodyPr/>
          <a:lstStyle/>
          <a:p>
            <a:r>
              <a:rPr lang="ru-RU" dirty="0" smtClean="0"/>
              <a:t>ОКЕАНЫ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Admin\Downloads\img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ВИДЫ ВОДЫ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792088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1. Газообразное</a:t>
            </a:r>
            <a:r>
              <a:rPr lang="ru-RU" dirty="0" smtClean="0"/>
              <a:t>        </a:t>
            </a:r>
            <a:r>
              <a:rPr lang="ru-RU" dirty="0" smtClean="0">
                <a:solidFill>
                  <a:schemeClr val="tx1"/>
                </a:solidFill>
              </a:rPr>
              <a:t>2. Жидкое              3.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Твёрдое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ownloads\qp7GjA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563888" cy="3372619"/>
          </a:xfrm>
          <a:prstGeom prst="rect">
            <a:avLst/>
          </a:prstGeom>
          <a:noFill/>
        </p:spPr>
      </p:pic>
      <p:pic>
        <p:nvPicPr>
          <p:cNvPr id="5123" name="Picture 3" descr="C:\Users\Admin\Downloads\water-backgro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564904"/>
            <a:ext cx="4608512" cy="3591563"/>
          </a:xfrm>
          <a:prstGeom prst="rect">
            <a:avLst/>
          </a:prstGeom>
          <a:noFill/>
        </p:spPr>
      </p:pic>
      <p:pic>
        <p:nvPicPr>
          <p:cNvPr id="5124" name="Picture 4" descr="C:\Users\Admin\Downloads\cool_bleiben_2_c_alex_staroseltsevshutterstock_com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7252" y="3573017"/>
            <a:ext cx="3776748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4032448"/>
          </a:xfrm>
        </p:spPr>
        <p:txBody>
          <a:bodyPr/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Admin\Downloads\img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ОПЫТЫ С ВОДОЙ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7416824" cy="5184576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1.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Выливаем воду в тазик и в стакан. Какую форму принимает?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2.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Бросать в воду пластилиновый шарик, она тонет в воде, меняем форму пластилина, (например лодочка), она не тонет.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3.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Берем 3 разных сосудов, наливаем одинаково количества воды. Где больше?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135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ВСЕМИРНЫЙ ДЕНЬ ВОДЫ</vt:lpstr>
      <vt:lpstr>Около 71 % поверхности Земли покрыто водой </vt:lpstr>
      <vt:lpstr>РЕКИ</vt:lpstr>
      <vt:lpstr>ОЗЕРА</vt:lpstr>
      <vt:lpstr>МОРЯ</vt:lpstr>
      <vt:lpstr>ОКЕАНЫ</vt:lpstr>
      <vt:lpstr>ВИДЫ ВОДЫ</vt:lpstr>
      <vt:lpstr>Слайд 8</vt:lpstr>
      <vt:lpstr>ОПЫТЫ С ВОДОЙ </vt:lpstr>
      <vt:lpstr>Слайд 10</vt:lpstr>
      <vt:lpstr>ЖИЗНЬ В ВОДЕ</vt:lpstr>
      <vt:lpstr>ЖИЗНЬ В ВОДЕ</vt:lpstr>
      <vt:lpstr>Слайд 13</vt:lpstr>
      <vt:lpstr>ВОДА В ПРИРОДЕ</vt:lpstr>
      <vt:lpstr>Слайд 15</vt:lpstr>
      <vt:lpstr>Слайд 16</vt:lpstr>
      <vt:lpstr>Слайд 17</vt:lpstr>
      <vt:lpstr>Слайд 18</vt:lpstr>
      <vt:lpstr>Слайд 19</vt:lpstr>
      <vt:lpstr>Слайд 20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51</cp:revision>
  <dcterms:created xsi:type="dcterms:W3CDTF">2016-03-21T07:09:10Z</dcterms:created>
  <dcterms:modified xsi:type="dcterms:W3CDTF">2016-03-24T20:20:42Z</dcterms:modified>
</cp:coreProperties>
</file>