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2" r:id="rId12"/>
    <p:sldId id="273" r:id="rId13"/>
    <p:sldId id="274" r:id="rId14"/>
    <p:sldId id="275" r:id="rId15"/>
    <p:sldId id="278" r:id="rId16"/>
    <p:sldId id="276" r:id="rId17"/>
    <p:sldId id="281" r:id="rId18"/>
    <p:sldId id="280" r:id="rId19"/>
    <p:sldId id="282" r:id="rId20"/>
    <p:sldId id="285" r:id="rId21"/>
    <p:sldId id="286" r:id="rId22"/>
    <p:sldId id="287" r:id="rId23"/>
    <p:sldId id="288" r:id="rId24"/>
    <p:sldId id="283" r:id="rId25"/>
    <p:sldId id="289" r:id="rId26"/>
    <p:sldId id="290" r:id="rId27"/>
    <p:sldId id="291" r:id="rId28"/>
    <p:sldId id="284" r:id="rId29"/>
    <p:sldId id="292" r:id="rId30"/>
    <p:sldId id="294" r:id="rId31"/>
    <p:sldId id="29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95" autoAdjust="0"/>
  </p:normalViewPr>
  <p:slideViewPr>
    <p:cSldViewPr>
      <p:cViewPr>
        <p:scale>
          <a:sx n="60" d="100"/>
          <a:sy n="60" d="100"/>
        </p:scale>
        <p:origin x="-1456" y="-1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89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34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41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07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27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4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659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28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9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480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92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62F2F-0A10-4961-8460-B02B042EA4DB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C3A8-6F7E-45D1-B525-CA6813883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2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" Type="http://schemas.openxmlformats.org/officeDocument/2006/relationships/image" Target="../media/image40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2" Type="http://schemas.openxmlformats.org/officeDocument/2006/relationships/image" Target="../media/image61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9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31" Type="http://schemas.openxmlformats.org/officeDocument/2006/relationships/image" Target="../media/image10.png"/><Relationship Id="rId4" Type="http://schemas.openxmlformats.org/officeDocument/2006/relationships/slide" Target="slide2.xml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.png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image" Target="../media/image88.png"/><Relationship Id="rId21" Type="http://schemas.openxmlformats.org/officeDocument/2006/relationships/image" Target="../media/image104.png"/><Relationship Id="rId7" Type="http://schemas.openxmlformats.org/officeDocument/2006/relationships/image" Target="../media/image92.png"/><Relationship Id="rId12" Type="http://schemas.openxmlformats.org/officeDocument/2006/relationships/slide" Target="slide2.xml"/><Relationship Id="rId17" Type="http://schemas.openxmlformats.org/officeDocument/2006/relationships/image" Target="../media/image100.png"/><Relationship Id="rId25" Type="http://schemas.openxmlformats.org/officeDocument/2006/relationships/image" Target="../media/image108.png"/><Relationship Id="rId33" Type="http://schemas.openxmlformats.org/officeDocument/2006/relationships/image" Target="../media/image116.png"/><Relationship Id="rId2" Type="http://schemas.openxmlformats.org/officeDocument/2006/relationships/image" Target="../media/image87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24" Type="http://schemas.openxmlformats.org/officeDocument/2006/relationships/image" Target="../media/image107.png"/><Relationship Id="rId32" Type="http://schemas.openxmlformats.org/officeDocument/2006/relationships/image" Target="../media/image115.png"/><Relationship Id="rId5" Type="http://schemas.openxmlformats.org/officeDocument/2006/relationships/image" Target="../media/image90.pn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28" Type="http://schemas.openxmlformats.org/officeDocument/2006/relationships/image" Target="../media/image111.png"/><Relationship Id="rId10" Type="http://schemas.openxmlformats.org/officeDocument/2006/relationships/image" Target="../media/image95.png"/><Relationship Id="rId19" Type="http://schemas.openxmlformats.org/officeDocument/2006/relationships/image" Target="../media/image102.png"/><Relationship Id="rId31" Type="http://schemas.openxmlformats.org/officeDocument/2006/relationships/image" Target="../media/image11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Relationship Id="rId30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3.png"/><Relationship Id="rId3" Type="http://schemas.openxmlformats.org/officeDocument/2006/relationships/image" Target="../media/image9.png"/><Relationship Id="rId7" Type="http://schemas.openxmlformats.org/officeDocument/2006/relationships/slide" Target="slide22.xml"/><Relationship Id="rId12" Type="http://schemas.openxmlformats.org/officeDocument/2006/relationships/image" Target="../media/image122.png"/><Relationship Id="rId17" Type="http://schemas.openxmlformats.org/officeDocument/2006/relationships/image" Target="../media/image125.png"/><Relationship Id="rId2" Type="http://schemas.openxmlformats.org/officeDocument/2006/relationships/slide" Target="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1.png"/><Relationship Id="rId5" Type="http://schemas.openxmlformats.org/officeDocument/2006/relationships/image" Target="../media/image117.png"/><Relationship Id="rId15" Type="http://schemas.openxmlformats.org/officeDocument/2006/relationships/slide" Target="slide24.xml"/><Relationship Id="rId10" Type="http://schemas.openxmlformats.org/officeDocument/2006/relationships/slide" Target="slide23.xml"/><Relationship Id="rId4" Type="http://schemas.openxmlformats.org/officeDocument/2006/relationships/slide" Target="slide21.xml"/><Relationship Id="rId9" Type="http://schemas.openxmlformats.org/officeDocument/2006/relationships/image" Target="../media/image120.png"/><Relationship Id="rId14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8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slide" Target="slide19.xml"/><Relationship Id="rId3" Type="http://schemas.openxmlformats.org/officeDocument/2006/relationships/slide" Target="slide2.xml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9.png"/><Relationship Id="rId9" Type="http://schemas.openxmlformats.org/officeDocument/2006/relationships/image" Target="../media/image121.png"/><Relationship Id="rId14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slide" Target="slide19.xml"/><Relationship Id="rId3" Type="http://schemas.openxmlformats.org/officeDocument/2006/relationships/slide" Target="slide2.xml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23.png"/><Relationship Id="rId5" Type="http://schemas.openxmlformats.org/officeDocument/2006/relationships/image" Target="../media/image128.png"/><Relationship Id="rId10" Type="http://schemas.openxmlformats.org/officeDocument/2006/relationships/image" Target="../media/image122.png"/><Relationship Id="rId4" Type="http://schemas.openxmlformats.org/officeDocument/2006/relationships/image" Target="../media/image9.png"/><Relationship Id="rId9" Type="http://schemas.openxmlformats.org/officeDocument/2006/relationships/image" Target="../media/image121.png"/><Relationship Id="rId1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slide" Target="slide19.xml"/><Relationship Id="rId3" Type="http://schemas.openxmlformats.org/officeDocument/2006/relationships/slide" Target="slide2.xml"/><Relationship Id="rId7" Type="http://schemas.openxmlformats.org/officeDocument/2006/relationships/image" Target="../media/image131.png"/><Relationship Id="rId12" Type="http://schemas.openxmlformats.org/officeDocument/2006/relationships/image" Target="../media/image1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33.png"/><Relationship Id="rId4" Type="http://schemas.openxmlformats.org/officeDocument/2006/relationships/image" Target="../media/image9.png"/><Relationship Id="rId9" Type="http://schemas.openxmlformats.org/officeDocument/2006/relationships/image" Target="../media/image121.png"/><Relationship Id="rId1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7.png"/><Relationship Id="rId3" Type="http://schemas.openxmlformats.org/officeDocument/2006/relationships/slide" Target="slide2.xml"/><Relationship Id="rId7" Type="http://schemas.openxmlformats.org/officeDocument/2006/relationships/image" Target="../media/image119.png"/><Relationship Id="rId12" Type="http://schemas.openxmlformats.org/officeDocument/2006/relationships/slide" Target="slide19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124.png"/><Relationship Id="rId5" Type="http://schemas.openxmlformats.org/officeDocument/2006/relationships/image" Target="../media/image117.png"/><Relationship Id="rId10" Type="http://schemas.openxmlformats.org/officeDocument/2006/relationships/image" Target="../media/image123.png"/><Relationship Id="rId4" Type="http://schemas.openxmlformats.org/officeDocument/2006/relationships/image" Target="../media/image9.png"/><Relationship Id="rId9" Type="http://schemas.openxmlformats.org/officeDocument/2006/relationships/image" Target="../media/image136.png"/><Relationship Id="rId1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png"/><Relationship Id="rId3" Type="http://schemas.openxmlformats.org/officeDocument/2006/relationships/image" Target="../media/image9.png"/><Relationship Id="rId7" Type="http://schemas.openxmlformats.org/officeDocument/2006/relationships/slide" Target="slide27.xml"/><Relationship Id="rId12" Type="http://schemas.openxmlformats.org/officeDocument/2006/relationships/slide" Target="slide2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2.png"/><Relationship Id="rId5" Type="http://schemas.openxmlformats.org/officeDocument/2006/relationships/image" Target="../media/image137.png"/><Relationship Id="rId10" Type="http://schemas.openxmlformats.org/officeDocument/2006/relationships/image" Target="../media/image141.png"/><Relationship Id="rId4" Type="http://schemas.openxmlformats.org/officeDocument/2006/relationships/slide" Target="slide26.xml"/><Relationship Id="rId9" Type="http://schemas.openxmlformats.org/officeDocument/2006/relationships/image" Target="../media/image140.png"/><Relationship Id="rId14" Type="http://schemas.openxmlformats.org/officeDocument/2006/relationships/image" Target="../media/image1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slide" Target="slide24.xml"/><Relationship Id="rId3" Type="http://schemas.openxmlformats.org/officeDocument/2006/relationships/slide" Target="slide2.xml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5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9.png"/><Relationship Id="rId9" Type="http://schemas.openxmlformats.org/officeDocument/2006/relationships/image" Target="../media/image141.png"/><Relationship Id="rId1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6.png"/><Relationship Id="rId3" Type="http://schemas.openxmlformats.org/officeDocument/2006/relationships/slide" Target="slide2.xml"/><Relationship Id="rId7" Type="http://schemas.openxmlformats.org/officeDocument/2006/relationships/image" Target="../media/image141.png"/><Relationship Id="rId12" Type="http://schemas.openxmlformats.org/officeDocument/2006/relationships/image" Target="../media/image12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slide" Target="slide24.xml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9.png"/><Relationship Id="rId9" Type="http://schemas.openxmlformats.org/officeDocument/2006/relationships/image" Target="../media/image143.png"/><Relationship Id="rId1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27.png"/><Relationship Id="rId3" Type="http://schemas.openxmlformats.org/officeDocument/2006/relationships/slide" Target="slide2.xml"/><Relationship Id="rId7" Type="http://schemas.openxmlformats.org/officeDocument/2006/relationships/image" Target="../media/image147.png"/><Relationship Id="rId12" Type="http://schemas.openxmlformats.org/officeDocument/2006/relationships/slide" Target="slide24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4.png"/><Relationship Id="rId5" Type="http://schemas.openxmlformats.org/officeDocument/2006/relationships/image" Target="../media/image137.png"/><Relationship Id="rId10" Type="http://schemas.openxmlformats.org/officeDocument/2006/relationships/image" Target="../media/image143.png"/><Relationship Id="rId4" Type="http://schemas.openxmlformats.org/officeDocument/2006/relationships/image" Target="../media/image9.png"/><Relationship Id="rId9" Type="http://schemas.openxmlformats.org/officeDocument/2006/relationships/image" Target="../media/image142.png"/><Relationship Id="rId14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9.png"/><Relationship Id="rId7" Type="http://schemas.openxmlformats.org/officeDocument/2006/relationships/image" Target="../media/image15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slide" Target="slide2.xml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image" Target="../media/image153.png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4" Type="http://schemas.openxmlformats.org/officeDocument/2006/relationships/image" Target="../media/image9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9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slide" Target="slide2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8.gif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slide" Target="slide2.xml"/><Relationship Id="rId5" Type="http://schemas.openxmlformats.org/officeDocument/2006/relationships/image" Target="../media/image21.png"/><Relationship Id="rId10" Type="http://schemas.openxmlformats.org/officeDocument/2006/relationships/image" Target="../media/image8.gif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image" Target="../media/image27.png"/><Relationship Id="rId10" Type="http://schemas.openxmlformats.org/officeDocument/2006/relationships/slide" Target="slide2.xml"/><Relationship Id="rId4" Type="http://schemas.openxmlformats.org/officeDocument/2006/relationships/image" Target="../media/image26.png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2.jpe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908720"/>
            <a:ext cx="65537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Интерактивные игры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мнемотаблицами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644024"/>
            <a:ext cx="85498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Способствовать развитие основных психических процессов – памяти, внимания, образного мышления; умению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преобразовывать абстрактные символы в образы 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(перекодирование информации)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Способствовать развитию умения работать по образцу, по правилам, слушать взрослого и выполнять его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23928" y="5229200"/>
            <a:ext cx="4949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первой категории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Дроздова Анастасия Сергеевна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244335"/>
            <a:ext cx="72728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№40»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8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59" y="5103994"/>
            <a:ext cx="1039415" cy="103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45175" cy="3860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s://papik.pro/izobr/uploads/posts/2023-02/1677373960_papik-pro-p-illyustratsii-k-skazke-u-solnishka-v-gosty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12" y="260648"/>
            <a:ext cx="6855360" cy="6169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2" y="4787839"/>
            <a:ext cx="478286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oyuzmult" pitchFamily="50" charset="-52"/>
              </a:rPr>
              <a:t>У солнышка </a:t>
            </a:r>
          </a:p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oyuzmult" pitchFamily="50" charset="-52"/>
              </a:rPr>
              <a:t>в гостях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oyuzmult" pitchFamily="50" charset="-52"/>
            </a:endParaRPr>
          </a:p>
        </p:txBody>
      </p:sp>
      <p:pic>
        <p:nvPicPr>
          <p:cNvPr id="6" name="Picture 2" descr="https://tg.tnsw.in/webapp/img/home_png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23994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7668343" y="6153757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3656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16947"/>
            <a:ext cx="833759" cy="83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5" y="764704"/>
            <a:ext cx="8980027" cy="3766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666" y="116472"/>
            <a:ext cx="643926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tg.tnsw.in/webapp/img/home_png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23994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668344" y="6021247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14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68" y="188639"/>
            <a:ext cx="8337786" cy="5080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003" y="5157192"/>
            <a:ext cx="86477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020" y="1"/>
            <a:ext cx="5741629" cy="6838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tg.tnsw.in/webapp/img/home_png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23994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1211" y="5157192"/>
            <a:ext cx="72056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tg.tnsw.in/webapp/img/home_p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20" y="188640"/>
            <a:ext cx="8760069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192" y="61570"/>
            <a:ext cx="5328592" cy="676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668344" y="6021247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696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9" y="332656"/>
            <a:ext cx="8258043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7" y="5157192"/>
            <a:ext cx="967407" cy="96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tg.tnsw.in/webapp/img/home_pn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1411" y="102922"/>
            <a:ext cx="5292649" cy="6615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668343" y="6182569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691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82173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25" y="4993285"/>
            <a:ext cx="905767" cy="90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tg.tnsw.in/webapp/img/home_pn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775" y="-9779"/>
            <a:ext cx="6648450" cy="6940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38364" y="6021246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754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3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793116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2873" y="5157192"/>
            <a:ext cx="100890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tg.tnsw.in/webapp/img/home_pn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s://newbookshop.ru/pictures/1018765555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0819" y="97313"/>
            <a:ext cx="5400600" cy="6499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683715" y="6223473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9277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1" descr="D:\1средняя\мастер класс\Новая папка (2)\Слой 1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008" y="320911"/>
            <a:ext cx="517765" cy="52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57193"/>
            <a:ext cx="895398" cy="89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tg.tnsw.in/webapp/img/home_pn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1средняя\мастер класс\Новая папка (2)\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139" y="4591287"/>
            <a:ext cx="1412691" cy="16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1средняя\мастер класс\Новая папка (2)\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4958" y="4560455"/>
            <a:ext cx="1412691" cy="16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1средняя\мастер класс\Новая папка (2)\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4958" y="2596326"/>
            <a:ext cx="1412691" cy="16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1средняя\мастер класс\Новая папка (2)\4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591287"/>
            <a:ext cx="1412691" cy="16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:\1средняя\мастер класс\Новая папка (2)\5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5" y="2622907"/>
            <a:ext cx="1412691" cy="16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D:\1средняя\мастер класс\Новая папка (2)\6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138" y="2622907"/>
            <a:ext cx="1412691" cy="16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1" descr="D:\1средняя\мастер класс\Новая папка (2)\Слой 1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008" y="313611"/>
            <a:ext cx="517765" cy="52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2" descr="D:\1средняя\мастер класс\Новая папка (2)\Слой 9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769" y="313611"/>
            <a:ext cx="517765" cy="52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3" descr="D:\1средняя\мастер класс\Новая папка (2)\Слой 10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608" y="320911"/>
            <a:ext cx="517765" cy="52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с1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42616" y="312252"/>
            <a:ext cx="533099" cy="5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с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79920" y="315847"/>
            <a:ext cx="527106" cy="5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жел 2" descr="D:\1средняя\мастер класс\Новая папка (2)\Слой 11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707" y="908720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оран2" descr="D:\1средняя\мастер класс\Новая папка (2)\Слой 13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707" y="1364517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крас 2" descr="D:\1средняя\мастер класс\Новая папка (2)\Слой 9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707" y="1791297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фио 1" descr="D:\1средняя\мастер класс\Новая папка (2)\Слой 1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352" y="1389934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зел 1" descr="D:\1средняя\мастер класс\Новая папка (2)\Слой 10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450" y="1791297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син 1" descr="D:\1средняя\мастер класс\Новая папка (2)\Слой 8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352" y="963224"/>
            <a:ext cx="35428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с3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13606" y="327651"/>
            <a:ext cx="528767" cy="5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4" descr="D:\1средняя\мастер класс\Новая папка (2)\Слой 8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472" y="313611"/>
            <a:ext cx="505533" cy="5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зел 3" descr="D:\1средняя\мастер класс\Новая папка (2)\Слой 10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9395" y="909317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жел 3" descr="D:\1средняя\мастер класс\Новая папка (2)\Слой 11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6493" y="1364517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син 3" descr="D:\1средняя\мастер класс\Новая папка (2)\Слой 8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6493" y="1791297"/>
            <a:ext cx="35428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с4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1240" y="277186"/>
            <a:ext cx="552808" cy="54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син 4" descr="D:\1средняя\мастер класс\Новая папка (2)\Слой 8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501" y="1361064"/>
            <a:ext cx="35428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крас 4" descr="D:\1средняя\мастер класс\Новая папка (2)\Слой 9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5674" y="908720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фио 4" descr="D:\1средняя\мастер класс\Новая папка (2)\Слой 1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644" y="1844864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оран 5" descr="D:\1средняя\мастер класс\Новая папка (2)\Слой 13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840" y="908720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зел 5" descr="D:\1средняя\мастер класс\Новая папка (2)\Слой 10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501" y="1361064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жел 5" descr="D:\1средняя\мастер класс\Новая папка (2)\Слой 11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840" y="1844864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5" descr="D:\1средняя\мастер класс\Новая папка (2)\Слой 13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552" y="320911"/>
            <a:ext cx="517765" cy="52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с5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67890" y="314989"/>
            <a:ext cx="536412" cy="5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6" descr="D:\1средняя\мастер класс\Новая папка (2)\Слой 11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193" y="313611"/>
            <a:ext cx="517765" cy="52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с6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7191" y="311894"/>
            <a:ext cx="525854" cy="5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жел 6" descr="D:\1средняя\мастер класс\Новая папка (2)\Слой 11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8778" y="853841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фио 6" descr="D:\1средняя\мастер класс\Новая папка (2)\Слой 1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8778" y="1349376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оран 6" descr="D:\1средняя\мастер класс\Новая папка (2)\Слой 13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8778" y="1844864"/>
            <a:ext cx="3571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трелка вправо 42">
            <a:hlinkClick r:id="" action="ppaction://hlinkshowjump?jump=nextslide"/>
          </p:cNvPr>
          <p:cNvSpPr/>
          <p:nvPr/>
        </p:nvSpPr>
        <p:spPr>
          <a:xfrm>
            <a:off x="7812360" y="6168791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6" name="фон2" descr="D:\1средняя\1588318623_42-p-strogie-krasivie-foni-dlya-prezentatsii-83.png"/>
          <p:cNvPicPr>
            <a:picLocks noChangeAspect="1" noChangeArrowheads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07659"/>
            <a:ext cx="9215921" cy="4905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D:\1средняя\мастер класс\Новая папка (2)\цц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2860" y="2327457"/>
            <a:ext cx="5839500" cy="446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фон" descr="D:\1средняя\1588318623_42-p-strogie-krasivie-foni-dlya-prezentatsii-83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33509"/>
            <a:ext cx="9215921" cy="68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79467" y="370548"/>
            <a:ext cx="8856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при помощи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определять правильную последовательность рассказа. Развивать навыки пересказа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</a:p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читает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находит подходящий фрагмент. Нужно выбрать правильный цвет для круга, чтобы восстановить правильную последовательность рассказа</a:t>
            </a:r>
          </a:p>
        </p:txBody>
      </p:sp>
    </p:spTree>
    <p:extLst>
      <p:ext uri="{BB962C8B-B14F-4D97-AF65-F5344CB8AC3E}">
        <p14:creationId xmlns:p14="http://schemas.microsoft.com/office/powerpoint/2010/main" val="32715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2347" y="4963878"/>
            <a:ext cx="1187624" cy="118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D:\1средняя\мастер класс\Новая папка\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0038" y="2132856"/>
            <a:ext cx="120436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D:\1средняя\мастер класс\Новая папка\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734" y="2176486"/>
            <a:ext cx="120436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13" descr="D:\1средняя\мастер класс\Новая папка\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9971" y="2132856"/>
            <a:ext cx="120436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D:\1средняя\мастер класс\Новая папка\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866" y="3616486"/>
            <a:ext cx="120436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9" name="Picture 15" descr="D:\1средняя\мастер класс\Новая папка\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736" y="3650104"/>
            <a:ext cx="120436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:\1средняя\мастер класс\Новая папка\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760" y="5100046"/>
            <a:ext cx="120436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17" descr="D:\1средняя\мастер класс\Новая папка\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5100046"/>
            <a:ext cx="120436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D:\1средняя\мастер класс\Новая папка\6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736" y="5157192"/>
            <a:ext cx="120436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19" descr="D:\1средняя\мастер класс\Новая папка\7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520" y="3616486"/>
            <a:ext cx="120436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tg.tnsw.in/webapp/img/home_png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5" name="син" descr="D:\1средняя\мастер класс\Новая папка\Слой 8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398" y="165100"/>
            <a:ext cx="53437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6" name="крас" descr="D:\1средняя\мастер класс\Новая папка\Слой 9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5100"/>
            <a:ext cx="53451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7" name="зел" descr="D:\1средняя\мастер класс\Новая папка\Слой 10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65100"/>
            <a:ext cx="53451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8" name="жел" descr="D:\1средняя\мастер класс\Новая папка\Слой 11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5905" y="151064"/>
            <a:ext cx="53451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9" name="фио" descr="D:\1средняя\мастер класс\Новая папка\Слой 12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210" y="194150"/>
            <a:ext cx="53177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0" name="оран" descr="D:\1средняя\мастер класс\Новая папка\Слой 13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344" y="194150"/>
            <a:ext cx="53451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1" name="гол" descr="D:\1средняя\мастер класс\Новая папка\Слой 14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095" y="178946"/>
            <a:ext cx="53451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2" name="св зел" descr="D:\1средняя\мастер класс\Новая папка\Слой 15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339" y="178946"/>
            <a:ext cx="53451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3" name="кор" descr="D:\1средняя\мастер класс\Новая папка\Слой 7.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2408" y="184750"/>
            <a:ext cx="53451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кор м" descr="D:\1средняя\мастер класс\Новая папка\Слой 7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413" y="769608"/>
            <a:ext cx="35634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ор м" descr="D:\1средняя\мастер класс\Новая папка\Слой 13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40" y="1165018"/>
            <a:ext cx="35634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син м" descr="D:\1средняя\мастер класс\Новая папка\Слой 8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16" y="1562136"/>
            <a:ext cx="35625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1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4707" y="172621"/>
            <a:ext cx="534375" cy="5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2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87767" y="172621"/>
            <a:ext cx="534375" cy="5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3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31940" y="172621"/>
            <a:ext cx="534375" cy="5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4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6048" y="151399"/>
            <a:ext cx="534375" cy="5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5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98158" y="208513"/>
            <a:ext cx="534375" cy="5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6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80344" y="201671"/>
            <a:ext cx="534375" cy="5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7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40095" y="192271"/>
            <a:ext cx="534375" cy="5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8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53045" y="182151"/>
            <a:ext cx="534375" cy="5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9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86387" y="201671"/>
            <a:ext cx="534375" cy="5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крас 2" descr="D:\1средняя\мастер класс\Новая папка\Слой 9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789" y="1172280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фио 2" descr="D:\1средняя\мастер класс\Новая папка\Слой 12.pn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616" y="790338"/>
            <a:ext cx="35451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кор2" descr="D:\1средняя\мастер класс\Новая папка\Слой 7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781" y="1554422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зел 3" descr="D:\1средняя\мастер класс\Новая папка\Слой 10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810" y="769608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гол 3" descr="D:\1средняя\мастер класс\Новая папка\Слой 14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7565" y="1161514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крас 3" descr="D:\1средняя\мастер класс\Новая папка\Слой 9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810" y="1562136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жел 4" descr="D:\1средняя\мастер класс\Новая папка\Слой 11.p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741" y="1567422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крас 4" descr="D:\1средняя\мастер класс\Новая папка\Слой 9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742" y="769608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ор 4" descr="D:\1средняя\мастер класс\Новая папка\Слой 13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741" y="1179854"/>
            <a:ext cx="35634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фио 5" descr="D:\1средняя\мастер класс\Новая папка\Слой 12.pn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924" y="1235222"/>
            <a:ext cx="35451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гол 5" descr="D:\1средняя\мастер класс\Новая папка\Слой 14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924" y="796568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син 5" descr="D:\1средняя\мастер класс\Новая папка\Слой 8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4069" y="1628840"/>
            <a:ext cx="35625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ор 6" descr="D:\1средняя\мастер класс\Новая папка\Слой 13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9344" y="780950"/>
            <a:ext cx="35634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гол 6" descr="D:\1средняя\мастер класс\Новая папка\Слой 14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9345" y="1188444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зел 6" descr="D:\1средняя\мастер класс\Новая папка\Слой 10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644" y="1596430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гол 7" descr="D:\1средняя\мастер класс\Новая папка\Слой 14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038" y="1156568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св зел 7" descr="D:\1средняя\мастер класс\Новая папка\Слой 15.png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730" y="1580274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жел 7" descr="D:\1средняя\мастер класс\Новая папка\Слой 11.p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275" y="780950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св зел 8" descr="D:\1средняя\мастер класс\Новая папка\Слой 15.png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425" y="750024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крас 8" descr="D:\1средняя\мастер класс\Новая папка\Слой 9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822" y="1139768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кор  8" descr="D:\1средняя\мастер класс\Новая папка\Слой 7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6618" y="1564468"/>
            <a:ext cx="35634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кор  9" descr="D:\1средняя\мастер класс\Новая папка\Слой 7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400" y="1153850"/>
            <a:ext cx="35634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ор 9" descr="D:\1средняя\мастер класс\Новая папка\Слой 13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401" y="749900"/>
            <a:ext cx="35634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жел 9" descr="D:\1средняя\мастер класс\Новая папка\Слой 11.p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401" y="1580274"/>
            <a:ext cx="356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4" name="Picture 30" descr="D:\1средняя\мастер класс\Новая папка\с.png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9386" y="1298617"/>
            <a:ext cx="4781417" cy="55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Стрелка вправо 65">
            <a:hlinkClick r:id="" action="ppaction://hlinkshowjump?jump=nextslide"/>
          </p:cNvPr>
          <p:cNvSpPr/>
          <p:nvPr/>
        </p:nvSpPr>
        <p:spPr>
          <a:xfrm>
            <a:off x="7596818" y="6150574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342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"/>
                            </p:stCondLst>
                            <p:childTnLst>
                              <p:par>
                                <p:cTn id="3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"/>
                            </p:stCondLst>
                            <p:childTnLst>
                              <p:par>
                                <p:cTn id="3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00"/>
                            </p:stCondLst>
                            <p:childTnLst>
                              <p:par>
                                <p:cTn id="3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0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3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6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2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5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8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1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4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g.tnsw.in/webapp/img/home_png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2" descr="D:\1средняя\мастер класс\Новая папка (3)\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054" y="672593"/>
            <a:ext cx="1730184" cy="1896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1" descr="D:\1средняя\мастер класс\Новая папка (3)\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78" y="692696"/>
            <a:ext cx="1748244" cy="1896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3" descr="D:\1средняя\мастер класс\Новая папка (3)\5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633760"/>
            <a:ext cx="1745580" cy="1934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3а" descr="D:\1средняя\мастер класс\Новая папка (3)\7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356" y="3350830"/>
            <a:ext cx="1948309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4" descr="D:\1средняя\мастер класс\Новая папка (3)\8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176" y="817495"/>
            <a:ext cx="1609831" cy="1744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4а" descr="D:\1средняя\мастер класс\Новая папка (3)\9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357192"/>
            <a:ext cx="201650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2а" descr="D:\1средняя\мастер класс\Новая папка (3)\1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50337"/>
            <a:ext cx="198842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1а" descr="D:\1средняя\мастер класс\Новая папка (3)\6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350830"/>
            <a:ext cx="1992105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>
            <a:hlinkClick r:id="rId15" action="ppaction://hlinksldjump"/>
          </p:cNvPr>
          <p:cNvSpPr/>
          <p:nvPr/>
        </p:nvSpPr>
        <p:spPr>
          <a:xfrm>
            <a:off x="7668344" y="6021247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" name="фон" descr="D:\1средняя\1588318623_42-p-strogie-krasivie-foni-dlya-prezentatsii-83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33509"/>
            <a:ext cx="9215921" cy="68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9467" y="370548"/>
            <a:ext cx="8856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учить, используя картинки - схемы, составлять пословицы. Воспитывать интерес к народному творчеству. Закрепить знание пословиц, поговорок. Развивать образное мышление, память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выбирает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 часть пословицы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подбирает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ней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вторую часть. Для выбора следующей пословицы, нажать</a:t>
            </a:r>
          </a:p>
        </p:txBody>
      </p:sp>
      <p:pic>
        <p:nvPicPr>
          <p:cNvPr id="15" name="Picture 2" descr="https://cdn1.iconfinder.com/data/icons/flatastic-8/256/go-back-1024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3346" y="2617987"/>
            <a:ext cx="421904" cy="4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5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hlinkshowjump?jump=nextslide"/>
          </p:cNvPr>
          <p:cNvSpPr/>
          <p:nvPr/>
        </p:nvSpPr>
        <p:spPr>
          <a:xfrm>
            <a:off x="1377104" y="735087"/>
            <a:ext cx="6660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Собери скороговорку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>
            <a:off x="2117442" y="1556792"/>
            <a:ext cx="4951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Вспомни сказку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2140718" y="2348880"/>
            <a:ext cx="4927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Составь рассказ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1475656" y="3259149"/>
            <a:ext cx="6722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Продолжи пословицу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555776" y="4182479"/>
            <a:ext cx="4618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Найди ошибку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91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g.tnsw.in/webapp/img/home_p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2" descr="D:\1средняя\мастер класс\Новая папка (3)\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054" y="672593"/>
            <a:ext cx="1730184" cy="1896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1" descr="D:\1средняя\мастер класс\Новая папка (3)\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2" y="305035"/>
            <a:ext cx="239026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3" descr="D:\1средняя\мастер класс\Новая папка (3)\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633760"/>
            <a:ext cx="1745580" cy="1934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3а" descr="D:\1средняя\мастер класс\Новая папка (3)\7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356" y="3350830"/>
            <a:ext cx="1948309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4" descr="D:\1средняя\мастер класс\Новая папка (3)\8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176" y="817495"/>
            <a:ext cx="1609831" cy="1744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4а" descr="D:\1средняя\мастер класс\Новая папка (3)\9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357192"/>
            <a:ext cx="201650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2а" descr="D:\1средняя\мастер класс\Новая папка (3)\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50337"/>
            <a:ext cx="198842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1а" descr="D:\1средняя\мастер класс\Новая папка (3)\6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350830"/>
            <a:ext cx="1992105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54452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н</a:t>
            </a:r>
            <a:r>
              <a:rPr lang="ru-RU" b="1" i="1" dirty="0" smtClean="0"/>
              <a:t>и одного не поймаешь.</a:t>
            </a:r>
            <a:endParaRPr lang="ru-RU" b="1" i="1" dirty="0"/>
          </a:p>
        </p:txBody>
      </p:sp>
      <p:pic>
        <p:nvPicPr>
          <p:cNvPr id="5122" name="Picture 2" descr="https://cdn1.iconfinder.com/data/icons/flatastic-8/256/go-back-102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5733176"/>
            <a:ext cx="843808" cy="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48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удио WhatsApp 2023-11-20 в 18.51.20_b24a732d.wap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g.tnsw.in/webapp/img/home_p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2" descr="D:\1средняя\мастер класс\Новая папка (3)\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494" y="262307"/>
            <a:ext cx="2443552" cy="2677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1" descr="D:\1средняя\мастер класс\Новая папка (3)\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30" y="672593"/>
            <a:ext cx="1618976" cy="1755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3" descr="D:\1средняя\мастер класс\Новая папка (3)\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633760"/>
            <a:ext cx="1745580" cy="1934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3а" descr="D:\1средняя\мастер класс\Новая папка (3)\7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356" y="3350830"/>
            <a:ext cx="1948309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4" descr="D:\1средняя\мастер класс\Новая папка (3)\8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176" y="817495"/>
            <a:ext cx="1609831" cy="1744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4а" descr="D:\1средняя\мастер класс\Новая папка (3)\9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357192"/>
            <a:ext cx="201650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2а" descr="D:\1средняя\мастер класс\Новая папка (3)\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57192"/>
            <a:ext cx="198842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1а" descr="D:\1средняя\мастер класс\Новая папка (3)\6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350830"/>
            <a:ext cx="1992105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068" y="556799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</a:t>
            </a:r>
            <a:r>
              <a:rPr lang="ru-RU" sz="2000" b="1" dirty="0" smtClean="0"/>
              <a:t> дома лучше.</a:t>
            </a:r>
            <a:endParaRPr lang="ru-RU" sz="2000" b="1" dirty="0"/>
          </a:p>
        </p:txBody>
      </p:sp>
      <p:pic>
        <p:nvPicPr>
          <p:cNvPr id="13" name="Picture 2" descr="https://cdn1.iconfinder.com/data/icons/flatastic-8/256/go-back-102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5733176"/>
            <a:ext cx="843808" cy="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0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удио WhatsApp 2023-11-20 в 18.51.09_dba2497a.wap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g.tnsw.in/webapp/img/home_p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2" descr="D:\1средняя\мастер класс\Новая папка (3)\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054" y="672593"/>
            <a:ext cx="1730184" cy="1896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1" descr="D:\1средняя\мастер класс\Новая папка (3)\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915" y="689116"/>
            <a:ext cx="1681966" cy="1824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3" descr="D:\1средняя\мастер класс\Новая папка (3)\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5231" y="366992"/>
            <a:ext cx="2372707" cy="2629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3а" descr="D:\1средняя\мастер класс\Новая папка (3)\7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1" y="3357191"/>
            <a:ext cx="1942127" cy="2153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4" descr="D:\1средняя\мастер класс\Новая папка (3)\8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176" y="817495"/>
            <a:ext cx="1609831" cy="1744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4а" descr="D:\1средняя\мастер класс\Новая папка (3)\9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142" y="3290408"/>
            <a:ext cx="2078850" cy="222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2а" descr="D:\1средняя\мастер класс\Новая папка (3)\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50337"/>
            <a:ext cx="198842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1а" descr="D:\1средняя\мастер класс\Новая папка (3)\6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350830"/>
            <a:ext cx="1992105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cdn1.iconfinder.com/data/icons/flatastic-8/256/go-back-102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432" y="6090949"/>
            <a:ext cx="627784" cy="6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3853" y="5373216"/>
            <a:ext cx="317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</a:t>
            </a:r>
            <a:r>
              <a:rPr lang="ru-RU" b="1" dirty="0" smtClean="0"/>
              <a:t>е выловишь рыбку</a:t>
            </a:r>
          </a:p>
          <a:p>
            <a:pPr algn="ctr"/>
            <a:r>
              <a:rPr lang="ru-RU" b="1" dirty="0"/>
              <a:t>и</a:t>
            </a:r>
            <a:r>
              <a:rPr lang="ru-RU" b="1" dirty="0" smtClean="0"/>
              <a:t>з пруда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293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ыб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g.tnsw.in/webapp/img/home_p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2" descr="D:\1средняя\мастер класс\Новая папка (3)\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054" y="672593"/>
            <a:ext cx="1730184" cy="1896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1" descr="D:\1средняя\мастер класс\Новая папка (3)\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969" y="771124"/>
            <a:ext cx="1641543" cy="1780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3" descr="D:\1средняя\мастер класс\Новая папка (3)\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633760"/>
            <a:ext cx="1745580" cy="1934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3а" descr="D:\1средняя\мастер класс\Новая папка (3)\7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356" y="3350830"/>
            <a:ext cx="1948309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4" descr="D:\1средняя\мастер класс\Новая папка (3)\8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234" y="332655"/>
            <a:ext cx="2310229" cy="2503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2а" descr="D:\1средняя\мастер класс\Новая папка (3)\1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50337"/>
            <a:ext cx="198842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1а" descr="D:\1средняя\мастер класс\Новая папка (3)\6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350830"/>
            <a:ext cx="1992105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cdn1.iconfinder.com/data/icons/flatastic-8/256/go-back-102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5733176"/>
            <a:ext cx="843808" cy="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4а" descr="D:\1средняя\мастер класс\Новая папка (3)\9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357192"/>
            <a:ext cx="201650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0104" y="5697738"/>
            <a:ext cx="2940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 имей сто друзей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249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руз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g.tnsw.in/webapp/img/home_png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2" descr="D:\1средняя\мастер класс\Новая папка (3)\14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9144" y="253684"/>
            <a:ext cx="200558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2а" descr="D:\1средняя\мастер класс\Новая папка (3)\1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2476" y="3068960"/>
            <a:ext cx="199456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3" descr="D:\1средняя\мастер класс\Новая папка (3)\20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65232"/>
            <a:ext cx="197968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3а" descr="D:\1средняя\мастер класс\Новая папка (3)\2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784" y="3068960"/>
            <a:ext cx="193894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4" descr="D:\1средняя\мастер класс\Новая папка (3)\10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241434"/>
            <a:ext cx="199384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4а" descr="D:\1средняя\мастер класс\Новая папка (3)\1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9" y="3068960"/>
            <a:ext cx="197527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1" descr="D:\1средняя\мастер класс\Новая папка (3)\12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08" y="209938"/>
            <a:ext cx="197331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1а" descr="D:\1средняя\мастер класс\Новая папка (3)\13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034" y="3068960"/>
            <a:ext cx="19586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6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g.tnsw.in/webapp/img/home_p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2" descr="D:\1средняя\мастер класс\Новая папка (3)\1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9144" y="253684"/>
            <a:ext cx="200558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2а" descr="D:\1средняя\мастер класс\Новая папка (3)\1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2476" y="3068960"/>
            <a:ext cx="199456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3" descr="D:\1средняя\мастер класс\Новая папка (3)\2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65232"/>
            <a:ext cx="197968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3а" descr="D:\1средняя\мастер класс\Новая папка (3)\2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784" y="3068960"/>
            <a:ext cx="193894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4" descr="D:\1средняя\мастер класс\Новая папка (3)\10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241434"/>
            <a:ext cx="199384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4а" descr="D:\1средняя\мастер класс\Новая папка (3)\11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9" y="3068960"/>
            <a:ext cx="197527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1" descr="D:\1средняя\мастер класс\Новая папка (3)\12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08" y="209938"/>
            <a:ext cx="2611916" cy="28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1а" descr="D:\1средняя\мастер класс\Новая папка (3)\13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034" y="3086301"/>
            <a:ext cx="19586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537321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</a:t>
            </a:r>
            <a:r>
              <a:rPr lang="ru-RU" b="1" dirty="0" smtClean="0"/>
              <a:t>ылетит не поймаешь.</a:t>
            </a:r>
            <a:endParaRPr lang="ru-RU" b="1" dirty="0"/>
          </a:p>
        </p:txBody>
      </p:sp>
      <p:pic>
        <p:nvPicPr>
          <p:cNvPr id="12" name="Picture 2" descr="https://cdn1.iconfinder.com/data/icons/flatastic-8/256/go-back-102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5874925"/>
            <a:ext cx="843808" cy="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1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робе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g.tnsw.in/webapp/img/home_p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3" descr="D:\1средняя\мастер класс\Новая папка (3)\2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65232"/>
            <a:ext cx="197968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3а" descr="D:\1средняя\мастер класс\Новая папка (3)\2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784" y="3068960"/>
            <a:ext cx="193894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4" descr="D:\1средняя\мастер класс\Новая папка (3)\1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241434"/>
            <a:ext cx="199384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4а" descr="D:\1средняя\мастер класс\Новая папка (3)\1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9" y="3068960"/>
            <a:ext cx="197527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1" descr="D:\1средняя\мастер класс\Новая папка (3)\1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08" y="209938"/>
            <a:ext cx="197331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1а" descr="D:\1средняя\мастер класс\Новая папка (3)\13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034" y="3068960"/>
            <a:ext cx="19586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dn1.iconfinder.com/data/icons/flatastic-8/256/go-back-1024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5874925"/>
            <a:ext cx="843808" cy="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2" descr="D:\1средняя\мастер класс\Новая папка (3)\14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958" y="61383"/>
            <a:ext cx="2814593" cy="303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2а" descr="D:\1средняя\мастер класс\Новая папка (3)\15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2476" y="3068960"/>
            <a:ext cx="199456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2380" y="5013176"/>
            <a:ext cx="172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л</a:t>
            </a:r>
            <a:r>
              <a:rPr lang="ru-RU" b="1" dirty="0" smtClean="0"/>
              <a:t>юби и саночки возить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368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ан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g.tnsw.in/webapp/img/home_p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2" descr="D:\1средняя\мастер класс\Новая папка (3)\1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9144" y="253684"/>
            <a:ext cx="200558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2а" descr="D:\1средняя\мастер класс\Новая папка (3)\1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2476" y="3068960"/>
            <a:ext cx="199456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3" descr="D:\1средняя\мастер класс\Новая папка (3)\2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1" y="239432"/>
            <a:ext cx="2659313" cy="29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4" descr="D:\1средняя\мастер класс\Новая папка (3)\10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241434"/>
            <a:ext cx="199384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4а" descr="D:\1средняя\мастер класс\Новая папка (3)\1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9" y="3068960"/>
            <a:ext cx="197527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1" descr="D:\1средняя\мастер класс\Новая папка (3)\1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08" y="209938"/>
            <a:ext cx="197331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1а" descr="D:\1средняя\мастер класс\Новая папка (3)\13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034" y="3068960"/>
            <a:ext cx="19586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dn1.iconfinder.com/data/icons/flatastic-8/256/go-back-102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5874925"/>
            <a:ext cx="843808" cy="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3а" descr="D:\1средняя\мастер класс\Новая папка (3)\21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784" y="3068960"/>
            <a:ext cx="193894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4325" y="506571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</a:t>
            </a:r>
            <a:r>
              <a:rPr lang="ru-RU" b="1" dirty="0" smtClean="0"/>
              <a:t> лес </a:t>
            </a:r>
          </a:p>
          <a:p>
            <a:pPr algn="ctr"/>
            <a:r>
              <a:rPr lang="ru-RU" b="1" dirty="0" smtClean="0"/>
              <a:t>не ходить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226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л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g.tnsw.in/webapp/img/home_png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192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червяк" descr="D:\1средняя\мастер класс\Новая папка (4)\Ну, а больше, ну, а больше, а прекрасном червяке.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582396"/>
            <a:ext cx="3099197" cy="31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река" descr="D:\1средняя\мастер класс\Новая папка (4)\Пел он песню о реке,     копия 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550997"/>
            <a:ext cx="3099197" cy="31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замена" descr="D:\1средняя\мастер класс\Новая папка (4)\Пел он песню о реке,    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550997"/>
            <a:ext cx="3099197" cy="31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море" descr="D:\1средняя\мастер класс\Новая папка (4)\Песню пел о море синем,  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95925"/>
            <a:ext cx="3099197" cy="31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дяел" descr="D:\1средняя\мастер класс\Новая папка (4)\Пёстрый дятел на осине 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95924"/>
            <a:ext cx="3099197" cy="31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7812360" y="6168791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фон" descr="D:\1средняя\1588318623_42-p-strogie-krasivie-foni-dlya-prezentatsii-8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509"/>
            <a:ext cx="9215921" cy="68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467" y="370548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зрительного восприятия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развивать внимание, память. Способствовать развитию связной речи, расширению и обогащению словарного запаса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читает стихотворение, ребёнок находит картинку, которая не соответствует прочитанному</a:t>
            </a:r>
          </a:p>
        </p:txBody>
      </p:sp>
    </p:spTree>
    <p:extLst>
      <p:ext uri="{BB962C8B-B14F-4D97-AF65-F5344CB8AC3E}">
        <p14:creationId xmlns:p14="http://schemas.microsoft.com/office/powerpoint/2010/main" val="62783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649" y="5157192"/>
            <a:ext cx="144112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tg.tnsw.in/webapp/img/home_p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1средняя\мастер класс\Новая папка (4)\у подруг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881" y="2235955"/>
            <a:ext cx="2108126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1средняя\мастер класс\Новая папка (4)\file1635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24" y="4464317"/>
            <a:ext cx="2105395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1средняя\мастер класс\Новая папка (4)\вокруг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333" y="4456297"/>
            <a:ext cx="2108126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же" descr="D:\1средняя\мастер класс\Новая папка (4)\Звездочка 1 копия 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5237" y="2224209"/>
            <a:ext cx="2108126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кр" descr="D:\1средняя\мастер класс\Новая папка (4)\Звездочка 1 копия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333" y="2230436"/>
            <a:ext cx="2108126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кол" descr="D:\1средняя\мастер класс\Новая папка (4)\колокольчики копия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0595" y="4456297"/>
            <a:ext cx="2108126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ром" descr="D:\1средняя\мастер класс\Новая папка (4)\колокольчики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0595" y="4464317"/>
            <a:ext cx="2108126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D:\1средняя\мастер класс\Новая папка (4)\Нет такого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00" y="2235956"/>
            <a:ext cx="2105395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:\1средняя\мастер класс\Новая папка (4)\сарафанчик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5237" y="26188"/>
            <a:ext cx="2108126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D:\1средняя\мастер класс\Новая папка (4)\Сшили   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4622"/>
            <a:ext cx="2105395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таня" descr="D:\1средняя\мастер класс\Новая папка (4)\Тане    копия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4623"/>
            <a:ext cx="2108126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ваня" descr="D:\1средняя\мастер класс\Новая папка (4)\Тане   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4624"/>
            <a:ext cx="2108126" cy="21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0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1кв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3591"/>
            <a:ext cx="1607780" cy="16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кв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376" y="237044"/>
            <a:ext cx="1607780" cy="16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62736"/>
            <a:ext cx="1607780" cy="16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241" y="288429"/>
            <a:ext cx="1607780" cy="16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уж" descr="D:\1средняя\мастер класс\Слой 2 копия 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4572" y="2420888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ужата" descr="D:\1средняя\мастер класс\Слой 2 копия 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8206" y="4620280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ежата" descr="D:\1средняя\мастер класс\Слой 2 копия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5308" y="4594722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еж" descr="D:\1средняя\мастер класс\Слой 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700" y="2573018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1средняя\мастер класс\гот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325488"/>
            <a:ext cx="761860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1средняя\мастер класс\gz08d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4293096"/>
            <a:ext cx="3327941" cy="241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tg.tnsw.in/webapp/img/home_png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23994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фон" descr="D:\1средняя\1588318623_42-p-strogie-krasivie-foni-dlya-prezentatsii-8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4" y="0"/>
            <a:ext cx="9215921" cy="68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908720"/>
            <a:ext cx="88569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скороговорку в правильной последовательности.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читает скороговорку, ребёнок должен определить верную последовательность по картинкам. Воспитанник указкой показывает на картинку, при правильном выборе картинка встаёт на место, если допускается ошибка, воспитатель просит подумать или помощи у группы. При необходимости скороговорка озвучивается несколько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перехода к следующей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возврата к меню    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7668344" y="6021247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226540" y="4594722"/>
            <a:ext cx="597124" cy="43204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9" name="Picture 2" descr="https://tg.tnsw.in/webapp/img/home_png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073" y="4887428"/>
            <a:ext cx="577198" cy="61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32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5.69049E-7 L -0.00105 -0.338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69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502E-6 L -0.47813 -0.6296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314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95096E-6 L -0.01198 -0.3060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-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1714E-6 L 0.45695 -0.6264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47" y="-31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шта" descr="D:\1средняя\мастер класс\Новая папка (4)\file2309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юбка" descr="D:\1средняя\мастер класс\Новая папка (4)\file2330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21" y="2276872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1средняя\мастер класс\Новая папка (4)\маша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1средняя\мастер класс\Новая папка (4)\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287" y="29242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шуба" descr="D:\1средняя\мастер класс\Новая папка (4)\6 копия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143" y="2191985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жел" descr="D:\1средняя\мастер класс\Новая папка (4)\6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432" y="2218273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шарф" descr="D:\1средняя\мастер класс\Новая папка (4)\8 копия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615" y="4483637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шап" descr="D:\1средняя\мастер класс\Новая папка (4)\8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5690" y="4483637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D:\1средняя\мастер класс\Новая папка (4)\file17037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4387" y="44624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D:\1средняя\мастер класс\Новая папка (4)\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179" y="2276872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1средняя\мастер класс\Новая папка (4)\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71" y="4483637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D:\1средняя\мастер класс\Новая папка (4)\для мишутки малыша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287" y="4454859"/>
            <a:ext cx="2073848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tg.tnsw.in/webapp/img/home_png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средняя\мастер класс\мастер клас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2852936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0504" y="836712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1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жаба" descr="D:\1средняя\мастер класс\Слой 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4575" y="5085184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лужа" descr="D:\1средняя\мастер класс\Слой 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345" y="3268409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ж  гл" descr="D:\1средняя\мастер класс\Слой 6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3233791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жук" descr="D:\1средняя\мастер класс\Слой 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757" y="3270866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жжжжж" descr="D:\1средняя\мастер класс\Слой 9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745" y="5071687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ужин" descr="D:\1средняя\мастер класс\Слой 10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545" y="5061900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1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37553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200747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5768" y="238473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6851" y="290795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477" y="2060848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6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745" y="2065345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69800" y="3933512"/>
            <a:ext cx="5391935" cy="266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1средняя\мастер класс\gz08d.gif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67" y="2098771"/>
            <a:ext cx="2672705" cy="19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tg.tnsw.in/webapp/img/home_png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23994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7668344" y="6021247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600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23849E-7 L -0.57049 -0.7048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4" y="-35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19408E-7 L 0.10504 -0.44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-2202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068E-7 L 0.05382 -0.4351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2176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1189E-6 L -0.00781 -0.4406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20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56373E-6 L 0.19306 -0.4404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53" y="-220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1226 L 0.17327 -0.4390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-225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лапа" descr="D:\1средняя\мастер класс\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943" y="4142402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стол" descr="D:\1средняя\мастер класс\Слой 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4947002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кот" descr="D:\1средняя\мастер класс\Слой 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577" y="3992552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клуб" descr="D:\1средняя\мастер класс\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91" y="5013176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ла кл" descr="D:\1средняя\мастер класс\Слой 2 копия 8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4797152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2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99530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1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00747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3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62045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5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565" y="2078284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4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943" y="2105189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82791" y="3856732"/>
            <a:ext cx="4494491" cy="264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D:\1средняя\мастер класс\gz08d.gif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412776"/>
            <a:ext cx="3021693" cy="2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tg.tnsw.in/webapp/img/home_png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23994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7926155" y="6227608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130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58941E-6 L -0.34792 -0.684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34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8.85959E-7 L 0.27188 -0.6944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-3472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2563E-6 L 0.29583 -0.5674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-2838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58455E-6 L -0.39375 -0.283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-1418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6.93963E-8 L -0.35573 -0.4004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5" y="-2003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кот" descr="D:\1средняя\мастер класс\Слой 2 копия 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612" y="3717032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опуш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7338" y="5085184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дом" descr="D:\1средняя\мастер класс\Слой 2 копия 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окно" descr="D:\1средняя\мастер класс\Слой 2 копия 6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4797152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1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00747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1263" y="212797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3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190" y="188640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4" descr="D:\1средняя\мастер класс\Слой 2 копия 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200747"/>
            <a:ext cx="16092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1средняя\мастер класс\Слой 10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760" y="5085184"/>
            <a:ext cx="6718860" cy="14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1средняя\мастер класс\gz08d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2276872"/>
            <a:ext cx="327438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tg.tnsw.in/webapp/img/home_png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23994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8006895" y="6112105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0615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21528 -0.7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4" y="-35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23489 -0.5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-2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8471E-7 L -0.23629 -0.671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3358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75804E-6 L 0.21806 -0.505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-252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99" y="476672"/>
            <a:ext cx="7483653" cy="518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1727" y="4893650"/>
            <a:ext cx="936756" cy="93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tihi.ru/pics/2020/08/12/153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3686" y="188600"/>
            <a:ext cx="5276977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g.tnsw.in/webapp/img/home_png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23994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668344" y="6021247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фон" descr="D:\1средняя\1588318623_42-p-strogie-krasivie-foni-dlya-prezentatsii-8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4" y="20331"/>
            <a:ext cx="9215921" cy="68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908720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отгадывать загадки по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мнемотаблицам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определять название сказки  по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слайде появляется зашифрованная сказка, дети угадывают, проверить правильность ответа, можно нажав на кнопку         , для перехода к следующей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возврата к меню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1156" y="2376411"/>
            <a:ext cx="471670" cy="47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8017816" y="2311267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Picture 2" descr="https://tg.tnsw.in/webapp/img/home_png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2648150"/>
            <a:ext cx="576064" cy="6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63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4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784976" cy="3798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т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405050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003" y="5157192"/>
            <a:ext cx="86477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g.tnsw.in/webapp/img/home_png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3463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884368" y="6195088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225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60" y="1196752"/>
            <a:ext cx="8803394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310947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кн" descr="https://fikiwiki.com/uploads/posts/2022-02/1645035901_1-fikiwiki-com-p-kartinki-znachki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5" y="5157192"/>
            <a:ext cx="895399" cy="89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g.tnsw.in/webapp/img/home_png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23994"/>
            <a:ext cx="792088" cy="8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812360" y="6237312"/>
            <a:ext cx="919341" cy="55342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439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18143</TotalTime>
  <Words>288</Words>
  <Application>Microsoft Office PowerPoint</Application>
  <PresentationFormat>Экран (4:3)</PresentationFormat>
  <Paragraphs>38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дроздова</dc:creator>
  <cp:lastModifiedBy>анастасия дроздова</cp:lastModifiedBy>
  <cp:revision>105</cp:revision>
  <dcterms:created xsi:type="dcterms:W3CDTF">2023-11-13T14:56:23Z</dcterms:created>
  <dcterms:modified xsi:type="dcterms:W3CDTF">2024-01-15T16:21:42Z</dcterms:modified>
</cp:coreProperties>
</file>