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94D0FD-7450-4E38-8699-D38BA6B9CD5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F4A362-3EC8-4002-948D-A41C2533D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\Desktop\Фото поделок и оформление патриотического уголка\DSC_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24847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s\Desktop\Фото поделок и оформление патриотического уголка\DSC_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672408" cy="640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s\Desktop\Фото поделок и оформление патриотического уголка\DSC_0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32048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Солнцестояние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2016-03-25T09:10:21Z</dcterms:created>
  <dcterms:modified xsi:type="dcterms:W3CDTF">2016-03-25T09:16:39Z</dcterms:modified>
</cp:coreProperties>
</file>