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69" r:id="rId6"/>
    <p:sldId id="270" r:id="rId7"/>
    <p:sldId id="271" r:id="rId8"/>
    <p:sldId id="272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4FC"/>
    <a:srgbClr val="DBE4E9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25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273D6B-6117-20E5-11C7-27A56CB60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11FBE5-381C-9283-177A-4A7910822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D010F4-53B1-F4EB-33E5-493CB2A2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FBA14D-E1C3-9AA2-B131-F31052E5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4CB5F3-EA41-7819-4FB9-B6431651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74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B86293-BAF9-9970-1823-32B96C14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2A4F9F1-7DEF-0402-0C16-F678E339D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EA25DC-43E3-B6FB-080D-A5076611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409F21-B5E7-21D5-ADD7-12A26FDA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475BF2-1A3E-75B8-0E3B-EDA7B99B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05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F5D70B7-13C9-A68A-5B04-281037D61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2BAD53-3212-0C77-1B78-4DDBBF424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643353-A5E4-1032-995F-D5F254BF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A7D052-78ED-4F63-5B42-9A98EF4F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8B3596-AA00-188F-2094-B74F5589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79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75FC5B-E570-D563-A71E-46E29068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2BCEA8-A65E-1EFB-63E8-C9822E288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50B4E9-91CE-0CA1-1978-AA8BD896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F96C32-4A62-31A6-486A-79474FDA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01FE39-D6D4-843E-ABD7-ACD38B21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41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DAF37C-9552-B812-F580-C9A0283F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7F03A2-C326-FAAE-B91E-5AB8E25A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D7ED1D-9E6F-7345-FE11-363BE898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E5EC01-C711-0C0B-BCB6-2B9A685C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9F846A-A26E-18DC-CEFF-6CE628CB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97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F88F30-85F4-D810-7EBA-6A4E6164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E1EEB6-0305-67F8-6B0E-69CBE4D64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7F82DF-2FBD-F5CF-2A78-B6F37E7B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7260CE-2E1E-BFCE-10DE-6234EFA4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780C76B-898C-74AF-4361-85750BF8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AA73C5-A82A-1F41-1BEA-84A48F48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79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624346-B5D7-3A17-84B7-4E74C4A4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48BB6E-1FFE-9815-29D5-5AF158E24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5249FF-B65D-E36A-A88A-0BCDEC99A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DBEE50A-C62B-59D3-0D3D-911762665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154A333-EED6-A2C5-4298-9BF032A48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354BDE0-D032-77F1-214F-BCE42721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0A75BC7-9148-EB5B-1E3F-AA95EB24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93CD2B0-EFA0-AE63-F7B2-A9409B6C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36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1FC5EB-E874-7A3A-42AA-EE040E2D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03F0D65-B137-27A0-6F44-27F35CBC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95E9248-117F-93D9-9992-D1AA345D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7D35B8-92C0-06F0-74C3-33F68C49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65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EE86276-483B-EA38-A958-9EC011EC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34368F7-6C9F-2D60-ABF4-442A741A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5441F9A-DDB3-8932-DEE2-4AE14237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24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6AC374-5EE7-275F-D6A4-CC7B33EC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9BB88F-214C-F29C-0DD5-9C2791C2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BEC3EC-CD9F-F09A-8458-CAFBB62C3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354EDE-6434-2BB1-884D-CEB53835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1349B3-461F-527E-E56F-3064E33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CB18BC-7D9E-ECD2-274B-1E2D2B3B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4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FD359A-DBC4-7E9F-039C-24B85938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C56E648-7143-B2E1-C56E-266258DBC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DF2169-A091-5D3E-DE6F-B4AFE141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452297-3B3A-C7C0-40B6-679D7BF8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85F4FD-2FA1-D101-78DA-97FFF9AD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401F8F-8843-8BF9-49C5-9AA3C3DE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51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7AA476-7073-BAE3-E2D9-5455ADF9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5649B8-DA18-4BD2-7B32-5FB73827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1DC41C-84B1-5803-48A8-CB06B0915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3192-85D3-4BA2-808C-C17F1E3C093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536EF7-C872-743B-7181-FFC14FEE0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574484-2D0F-FECD-FD2E-96F4C4E2D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0544-47AF-4F15-9E38-83C65BB2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537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4.gif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20" Type="http://schemas.openxmlformats.org/officeDocument/2006/relationships/image" Target="../media/image17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19" Type="http://schemas.microsoft.com/office/2007/relationships/hdphoto" Target="../media/hdphoto2.wdp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image" Target="../media/image4.gif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26.jpe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20" Type="http://schemas.openxmlformats.org/officeDocument/2006/relationships/image" Target="../media/image17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3.png"/><Relationship Id="rId10" Type="http://schemas.openxmlformats.org/officeDocument/2006/relationships/image" Target="../media/image29.jpeg"/><Relationship Id="rId19" Type="http://schemas.microsoft.com/office/2007/relationships/hdphoto" Target="../media/hdphoto2.wdp"/><Relationship Id="rId4" Type="http://schemas.openxmlformats.org/officeDocument/2006/relationships/image" Target="../media/image4.gif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0" Type="http://schemas.openxmlformats.org/officeDocument/2006/relationships/image" Target="../media/image35.jpeg"/><Relationship Id="rId4" Type="http://schemas.openxmlformats.org/officeDocument/2006/relationships/image" Target="../media/image4.gif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38.jpe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20" Type="http://schemas.openxmlformats.org/officeDocument/2006/relationships/image" Target="../media/image17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.png"/><Relationship Id="rId10" Type="http://schemas.openxmlformats.org/officeDocument/2006/relationships/image" Target="../media/image41.jpeg"/><Relationship Id="rId19" Type="http://schemas.microsoft.com/office/2007/relationships/hdphoto" Target="../media/hdphoto2.wdp"/><Relationship Id="rId4" Type="http://schemas.openxmlformats.org/officeDocument/2006/relationships/image" Target="../media/image4.gif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371600" y="243840"/>
            <a:ext cx="8366760" cy="5913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2504" y="3383280"/>
            <a:ext cx="2139496" cy="3259974"/>
          </a:xfrm>
          <a:prstGeom prst="rect">
            <a:avLst/>
          </a:prstGeom>
        </p:spPr>
      </p:pic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F84C3A-0F11-531B-DB75-561633F1E874}"/>
              </a:ext>
            </a:extLst>
          </p:cNvPr>
          <p:cNvSpPr/>
          <p:nvPr/>
        </p:nvSpPr>
        <p:spPr>
          <a:xfrm>
            <a:off x="11422399" y="6120608"/>
            <a:ext cx="588725" cy="560552"/>
          </a:xfrm>
          <a:prstGeom prst="actionButtonForwardNex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45920" y="1259265"/>
            <a:ext cx="8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Интерактивная игра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«Волшебство Снежной Королевы»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выполнила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учитель-дефектолог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Краска Анастасия Викторовна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39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005840" y="243840"/>
            <a:ext cx="9022080" cy="63855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2504" y="3383280"/>
            <a:ext cx="2139496" cy="3259974"/>
          </a:xfrm>
          <a:prstGeom prst="rect">
            <a:avLst/>
          </a:prstGeom>
        </p:spPr>
      </p:pic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F84C3A-0F11-531B-DB75-561633F1E874}"/>
              </a:ext>
            </a:extLst>
          </p:cNvPr>
          <p:cNvSpPr/>
          <p:nvPr/>
        </p:nvSpPr>
        <p:spPr>
          <a:xfrm>
            <a:off x="11422399" y="6120608"/>
            <a:ext cx="588725" cy="560552"/>
          </a:xfrm>
          <a:prstGeom prst="actionButtonForwardNex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64920" y="268665"/>
            <a:ext cx="86410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Интерактивная игра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«Волшебство Снежной Королевы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»</a:t>
            </a:r>
            <a:endParaRPr lang="ru-RU" sz="24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автоматизация звука Ш в словах и фразе,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развитие зрительной памяти.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Управление презентацией: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правом верхнем углу по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клику на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ЗАДАНИЕ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открывается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текст задания.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 клику на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СЛОВАРИК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открывается название картинок.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Переход к следующему слайду осуществляется по навигационной кнопке со стрелкой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На слайдах №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3, №5, №7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последовательно появляются картинки, которые ребенок называет и запоминает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Затем нужно кликнуть на волшебную палочку и предметы закрываются льдинками.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Ребенок вспоминает картинки и кликает на них мышкой, картинка «размораживается» (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а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слайдах №4,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№6, №8). При этом ребенок произносит фразу: Я разморозил вишню. Я разморозил мешок. И т.д.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 окончании выход из презентации осуществляется нажатием клавишей пробел.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39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7754" y="1745672"/>
            <a:ext cx="3214246" cy="4897582"/>
          </a:xfrm>
          <a:prstGeom prst="rect">
            <a:avLst/>
          </a:prstGeom>
        </p:spPr>
      </p:pic>
      <p:pic>
        <p:nvPicPr>
          <p:cNvPr id="6" name="Picture 2" descr="Анимашки Солнце и звезды от 200 до 25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8CD862E-E202-0DA4-3B3E-797FE01CA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922">
            <a:off x="8263380" y="20833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узырек для мыслей: облако 6">
            <a:extLst>
              <a:ext uri="{FF2B5EF4-FFF2-40B4-BE49-F238E27FC236}">
                <a16:creationId xmlns="" xmlns:a16="http://schemas.microsoft.com/office/drawing/2014/main" id="{B6CF9983-7072-6C1E-81B7-D76688B309AA}"/>
              </a:ext>
            </a:extLst>
          </p:cNvPr>
          <p:cNvSpPr/>
          <p:nvPr/>
        </p:nvSpPr>
        <p:spPr>
          <a:xfrm>
            <a:off x="7603577" y="162219"/>
            <a:ext cx="3087090" cy="185938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20700 w 3083094"/>
              <a:gd name="connsiteY0" fmla="*/ 1824358 h 1428751"/>
              <a:gd name="connsiteX1" fmla="*/ 2581012 w 3083094"/>
              <a:gd name="connsiteY1" fmla="*/ 1864046 h 1428751"/>
              <a:gd name="connsiteX2" fmla="*/ 2541324 w 3083094"/>
              <a:gd name="connsiteY2" fmla="*/ 1824358 h 1428751"/>
              <a:gd name="connsiteX3" fmla="*/ 2581012 w 3083094"/>
              <a:gd name="connsiteY3" fmla="*/ 1784670 h 1428751"/>
              <a:gd name="connsiteX4" fmla="*/ 2620700 w 3083094"/>
              <a:gd name="connsiteY4" fmla="*/ 1824358 h 1428751"/>
              <a:gd name="connsiteX0" fmla="*/ 2536549 w 3083094"/>
              <a:gd name="connsiteY0" fmla="*/ 1692118 h 1428751"/>
              <a:gd name="connsiteX1" fmla="*/ 2457174 w 3083094"/>
              <a:gd name="connsiteY1" fmla="*/ 1771493 h 1428751"/>
              <a:gd name="connsiteX2" fmla="*/ 2377799 w 3083094"/>
              <a:gd name="connsiteY2" fmla="*/ 1692118 h 1428751"/>
              <a:gd name="connsiteX3" fmla="*/ 2457174 w 3083094"/>
              <a:gd name="connsiteY3" fmla="*/ 1612743 h 1428751"/>
              <a:gd name="connsiteX4" fmla="*/ 2536549 w 3083094"/>
              <a:gd name="connsiteY4" fmla="*/ 1692118 h 1428751"/>
              <a:gd name="connsiteX0" fmla="*/ 2398141 w 3083094"/>
              <a:gd name="connsiteY0" fmla="*/ 1501941 h 1428751"/>
              <a:gd name="connsiteX1" fmla="*/ 2279078 w 3083094"/>
              <a:gd name="connsiteY1" fmla="*/ 1621004 h 1428751"/>
              <a:gd name="connsiteX2" fmla="*/ 2160015 w 3083094"/>
              <a:gd name="connsiteY2" fmla="*/ 1501941 h 1428751"/>
              <a:gd name="connsiteX3" fmla="*/ 2279078 w 3083094"/>
              <a:gd name="connsiteY3" fmla="*/ 1382878 h 1428751"/>
              <a:gd name="connsiteX4" fmla="*/ 2398141 w 3083094"/>
              <a:gd name="connsiteY4" fmla="*/ 1501941 h 1428751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6221"/>
              <a:gd name="connsiteX1" fmla="*/ 5659 w 43256"/>
              <a:gd name="connsiteY1" fmla="*/ 6766 h 56221"/>
              <a:gd name="connsiteX2" fmla="*/ 14041 w 43256"/>
              <a:gd name="connsiteY2" fmla="*/ 5061 h 56221"/>
              <a:gd name="connsiteX3" fmla="*/ 22492 w 43256"/>
              <a:gd name="connsiteY3" fmla="*/ 3291 h 56221"/>
              <a:gd name="connsiteX4" fmla="*/ 25785 w 43256"/>
              <a:gd name="connsiteY4" fmla="*/ 59 h 56221"/>
              <a:gd name="connsiteX5" fmla="*/ 29869 w 43256"/>
              <a:gd name="connsiteY5" fmla="*/ 2340 h 56221"/>
              <a:gd name="connsiteX6" fmla="*/ 35499 w 43256"/>
              <a:gd name="connsiteY6" fmla="*/ 549 h 56221"/>
              <a:gd name="connsiteX7" fmla="*/ 38354 w 43256"/>
              <a:gd name="connsiteY7" fmla="*/ 5435 h 56221"/>
              <a:gd name="connsiteX8" fmla="*/ 42018 w 43256"/>
              <a:gd name="connsiteY8" fmla="*/ 10177 h 56221"/>
              <a:gd name="connsiteX9" fmla="*/ 41854 w 43256"/>
              <a:gd name="connsiteY9" fmla="*/ 15319 h 56221"/>
              <a:gd name="connsiteX10" fmla="*/ 43052 w 43256"/>
              <a:gd name="connsiteY10" fmla="*/ 23181 h 56221"/>
              <a:gd name="connsiteX11" fmla="*/ 37440 w 43256"/>
              <a:gd name="connsiteY11" fmla="*/ 30063 h 56221"/>
              <a:gd name="connsiteX12" fmla="*/ 35431 w 43256"/>
              <a:gd name="connsiteY12" fmla="*/ 35960 h 56221"/>
              <a:gd name="connsiteX13" fmla="*/ 28591 w 43256"/>
              <a:gd name="connsiteY13" fmla="*/ 36674 h 56221"/>
              <a:gd name="connsiteX14" fmla="*/ 23703 w 43256"/>
              <a:gd name="connsiteY14" fmla="*/ 42965 h 56221"/>
              <a:gd name="connsiteX15" fmla="*/ 16516 w 43256"/>
              <a:gd name="connsiteY15" fmla="*/ 39125 h 56221"/>
              <a:gd name="connsiteX16" fmla="*/ 5840 w 43256"/>
              <a:gd name="connsiteY16" fmla="*/ 35331 h 56221"/>
              <a:gd name="connsiteX17" fmla="*/ 1146 w 43256"/>
              <a:gd name="connsiteY17" fmla="*/ 31109 h 56221"/>
              <a:gd name="connsiteX18" fmla="*/ 2149 w 43256"/>
              <a:gd name="connsiteY18" fmla="*/ 25410 h 56221"/>
              <a:gd name="connsiteX19" fmla="*/ 31 w 43256"/>
              <a:gd name="connsiteY19" fmla="*/ 19563 h 56221"/>
              <a:gd name="connsiteX20" fmla="*/ 3899 w 43256"/>
              <a:gd name="connsiteY20" fmla="*/ 14366 h 56221"/>
              <a:gd name="connsiteX21" fmla="*/ 3936 w 43256"/>
              <a:gd name="connsiteY21" fmla="*/ 14229 h 56221"/>
              <a:gd name="connsiteX0" fmla="*/ 2623269 w 3087090"/>
              <a:gd name="connsiteY0" fmla="*/ 1819695 h 1859383"/>
              <a:gd name="connsiteX1" fmla="*/ 2583581 w 3087090"/>
              <a:gd name="connsiteY1" fmla="*/ 1859383 h 1859383"/>
              <a:gd name="connsiteX2" fmla="*/ 2543893 w 3087090"/>
              <a:gd name="connsiteY2" fmla="*/ 1819695 h 1859383"/>
              <a:gd name="connsiteX3" fmla="*/ 2583581 w 3087090"/>
              <a:gd name="connsiteY3" fmla="*/ 1780007 h 1859383"/>
              <a:gd name="connsiteX4" fmla="*/ 2623269 w 3087090"/>
              <a:gd name="connsiteY4" fmla="*/ 1819695 h 1859383"/>
              <a:gd name="connsiteX0" fmla="*/ 2539118 w 3087090"/>
              <a:gd name="connsiteY0" fmla="*/ 1687455 h 1859383"/>
              <a:gd name="connsiteX1" fmla="*/ 2459743 w 3087090"/>
              <a:gd name="connsiteY1" fmla="*/ 1766830 h 1859383"/>
              <a:gd name="connsiteX2" fmla="*/ 2380368 w 3087090"/>
              <a:gd name="connsiteY2" fmla="*/ 1687455 h 1859383"/>
              <a:gd name="connsiteX3" fmla="*/ 2459743 w 3087090"/>
              <a:gd name="connsiteY3" fmla="*/ 1608080 h 1859383"/>
              <a:gd name="connsiteX4" fmla="*/ 2539118 w 3087090"/>
              <a:gd name="connsiteY4" fmla="*/ 1687455 h 1859383"/>
              <a:gd name="connsiteX0" fmla="*/ 2400710 w 3087090"/>
              <a:gd name="connsiteY0" fmla="*/ 1497278 h 1859383"/>
              <a:gd name="connsiteX1" fmla="*/ 2281647 w 3087090"/>
              <a:gd name="connsiteY1" fmla="*/ 1616341 h 1859383"/>
              <a:gd name="connsiteX2" fmla="*/ 2162584 w 3087090"/>
              <a:gd name="connsiteY2" fmla="*/ 1497278 h 1859383"/>
              <a:gd name="connsiteX3" fmla="*/ 2281647 w 3087090"/>
              <a:gd name="connsiteY3" fmla="*/ 1378215 h 1859383"/>
              <a:gd name="connsiteX4" fmla="*/ 2400710 w 3087090"/>
              <a:gd name="connsiteY4" fmla="*/ 1497278 h 1859383"/>
              <a:gd name="connsiteX0" fmla="*/ 4729 w 43256"/>
              <a:gd name="connsiteY0" fmla="*/ 26036 h 56221"/>
              <a:gd name="connsiteX1" fmla="*/ 2196 w 43256"/>
              <a:gd name="connsiteY1" fmla="*/ 25239 h 56221"/>
              <a:gd name="connsiteX2" fmla="*/ 6964 w 43256"/>
              <a:gd name="connsiteY2" fmla="*/ 34758 h 56221"/>
              <a:gd name="connsiteX3" fmla="*/ 5856 w 43256"/>
              <a:gd name="connsiteY3" fmla="*/ 35139 h 56221"/>
              <a:gd name="connsiteX4" fmla="*/ 16514 w 43256"/>
              <a:gd name="connsiteY4" fmla="*/ 38949 h 56221"/>
              <a:gd name="connsiteX5" fmla="*/ 15846 w 43256"/>
              <a:gd name="connsiteY5" fmla="*/ 37209 h 56221"/>
              <a:gd name="connsiteX6" fmla="*/ 28863 w 43256"/>
              <a:gd name="connsiteY6" fmla="*/ 34610 h 56221"/>
              <a:gd name="connsiteX7" fmla="*/ 28596 w 43256"/>
              <a:gd name="connsiteY7" fmla="*/ 36519 h 56221"/>
              <a:gd name="connsiteX8" fmla="*/ 35330 w 43256"/>
              <a:gd name="connsiteY8" fmla="*/ 25326 h 56221"/>
              <a:gd name="connsiteX9" fmla="*/ 37416 w 43256"/>
              <a:gd name="connsiteY9" fmla="*/ 29949 h 56221"/>
              <a:gd name="connsiteX10" fmla="*/ 41834 w 43256"/>
              <a:gd name="connsiteY10" fmla="*/ 15213 h 56221"/>
              <a:gd name="connsiteX11" fmla="*/ 40386 w 43256"/>
              <a:gd name="connsiteY11" fmla="*/ 17889 h 56221"/>
              <a:gd name="connsiteX12" fmla="*/ 38360 w 43256"/>
              <a:gd name="connsiteY12" fmla="*/ 5285 h 56221"/>
              <a:gd name="connsiteX13" fmla="*/ 38436 w 43256"/>
              <a:gd name="connsiteY13" fmla="*/ 6549 h 56221"/>
              <a:gd name="connsiteX14" fmla="*/ 29114 w 43256"/>
              <a:gd name="connsiteY14" fmla="*/ 3811 h 56221"/>
              <a:gd name="connsiteX15" fmla="*/ 29856 w 43256"/>
              <a:gd name="connsiteY15" fmla="*/ 2199 h 56221"/>
              <a:gd name="connsiteX16" fmla="*/ 22177 w 43256"/>
              <a:gd name="connsiteY16" fmla="*/ 4579 h 56221"/>
              <a:gd name="connsiteX17" fmla="*/ 22536 w 43256"/>
              <a:gd name="connsiteY17" fmla="*/ 3189 h 56221"/>
              <a:gd name="connsiteX18" fmla="*/ 14036 w 43256"/>
              <a:gd name="connsiteY18" fmla="*/ 5051 h 56221"/>
              <a:gd name="connsiteX19" fmla="*/ 15336 w 43256"/>
              <a:gd name="connsiteY19" fmla="*/ 6399 h 56221"/>
              <a:gd name="connsiteX20" fmla="*/ 4163 w 43256"/>
              <a:gd name="connsiteY20" fmla="*/ 15648 h 56221"/>
              <a:gd name="connsiteX21" fmla="*/ 3936 w 43256"/>
              <a:gd name="connsiteY21" fmla="*/ 14229 h 5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6221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087090" h="1859383">
                <a:moveTo>
                  <a:pt x="2623269" y="1819695"/>
                </a:moveTo>
                <a:cubicBezTo>
                  <a:pt x="2623269" y="1841614"/>
                  <a:pt x="2605500" y="1859383"/>
                  <a:pt x="2583581" y="1859383"/>
                </a:cubicBezTo>
                <a:cubicBezTo>
                  <a:pt x="2561662" y="1859383"/>
                  <a:pt x="2543893" y="1841614"/>
                  <a:pt x="2543893" y="1819695"/>
                </a:cubicBezTo>
                <a:cubicBezTo>
                  <a:pt x="2543893" y="1797776"/>
                  <a:pt x="2561662" y="1780007"/>
                  <a:pt x="2583581" y="1780007"/>
                </a:cubicBezTo>
                <a:cubicBezTo>
                  <a:pt x="2605500" y="1780007"/>
                  <a:pt x="2623269" y="1797776"/>
                  <a:pt x="2623269" y="1819695"/>
                </a:cubicBezTo>
                <a:close/>
              </a:path>
              <a:path w="3087090" h="1859383">
                <a:moveTo>
                  <a:pt x="2539118" y="1687455"/>
                </a:moveTo>
                <a:cubicBezTo>
                  <a:pt x="2539118" y="1731293"/>
                  <a:pt x="2503581" y="1766830"/>
                  <a:pt x="2459743" y="1766830"/>
                </a:cubicBezTo>
                <a:cubicBezTo>
                  <a:pt x="2415905" y="1766830"/>
                  <a:pt x="2380368" y="1731293"/>
                  <a:pt x="2380368" y="1687455"/>
                </a:cubicBezTo>
                <a:cubicBezTo>
                  <a:pt x="2380368" y="1643617"/>
                  <a:pt x="2415905" y="1608080"/>
                  <a:pt x="2459743" y="1608080"/>
                </a:cubicBezTo>
                <a:cubicBezTo>
                  <a:pt x="2503581" y="1608080"/>
                  <a:pt x="2539118" y="1643617"/>
                  <a:pt x="2539118" y="1687455"/>
                </a:cubicBezTo>
                <a:close/>
              </a:path>
              <a:path w="3087090" h="1859383">
                <a:moveTo>
                  <a:pt x="2400710" y="1497278"/>
                </a:moveTo>
                <a:cubicBezTo>
                  <a:pt x="2400710" y="1563035"/>
                  <a:pt x="2347404" y="1616341"/>
                  <a:pt x="2281647" y="1616341"/>
                </a:cubicBezTo>
                <a:cubicBezTo>
                  <a:pt x="2215890" y="1616341"/>
                  <a:pt x="2162584" y="1563035"/>
                  <a:pt x="2162584" y="1497278"/>
                </a:cubicBezTo>
                <a:cubicBezTo>
                  <a:pt x="2162584" y="1431521"/>
                  <a:pt x="2215890" y="1378215"/>
                  <a:pt x="2281647" y="1378215"/>
                </a:cubicBezTo>
                <a:cubicBezTo>
                  <a:pt x="2347404" y="1378215"/>
                  <a:pt x="2400710" y="1431521"/>
                  <a:pt x="2400710" y="1497278"/>
                </a:cubicBezTo>
                <a:close/>
              </a:path>
              <a:path w="43256" h="56221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330" y="25326"/>
                </a:moveTo>
                <a:cubicBezTo>
                  <a:pt x="37334" y="26654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Назови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все картинки и запомни их. Только после этого нажми на волшебную палочку-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тебя ждет сюрприз</a:t>
            </a: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="" xmlns:a16="http://schemas.microsoft.com/office/drawing/2014/main" id="{AECF2DF5-BC33-E5EE-005B-C1C29A493C32}"/>
              </a:ext>
            </a:extLst>
          </p:cNvPr>
          <p:cNvSpPr/>
          <p:nvPr/>
        </p:nvSpPr>
        <p:spPr>
          <a:xfrm>
            <a:off x="10789483" y="242564"/>
            <a:ext cx="1221641" cy="321933"/>
          </a:xfrm>
          <a:prstGeom prst="roundRect">
            <a:avLst/>
          </a:prstGeom>
          <a:solidFill>
            <a:srgbClr val="73F4FC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F84C3A-0F11-531B-DB75-561633F1E874}"/>
              </a:ext>
            </a:extLst>
          </p:cNvPr>
          <p:cNvSpPr/>
          <p:nvPr/>
        </p:nvSpPr>
        <p:spPr>
          <a:xfrm>
            <a:off x="11422399" y="6120608"/>
            <a:ext cx="588725" cy="560552"/>
          </a:xfrm>
          <a:prstGeom prst="actionButtonForwardNex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FFA81DA-C9D1-A0EC-9555-BA8F23D39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69" y="1866223"/>
            <a:ext cx="1227624" cy="122762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F5EA85-9C2C-7A26-2703-0572B6D82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5" b="12190"/>
          <a:stretch/>
        </p:blipFill>
        <p:spPr>
          <a:xfrm>
            <a:off x="3321101" y="1725638"/>
            <a:ext cx="1784287" cy="170965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919733-C7CE-D76C-8980-C6865461F3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58" b="5689"/>
          <a:stretch>
            <a:fillRect/>
          </a:stretch>
        </p:blipFill>
        <p:spPr>
          <a:xfrm>
            <a:off x="720725" y="4338901"/>
            <a:ext cx="1580515" cy="1696139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6DF16DC-784A-A92C-7ACC-4637A252E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2" y="4587230"/>
            <a:ext cx="1895158" cy="141951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6178EE5-2C90-9CFF-08BC-3EC77EA203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5" y="1682984"/>
            <a:ext cx="1471658" cy="1708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020D396-BA66-EEC4-150E-4B825B6C10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863887">
            <a:off x="6606285" y="4653787"/>
            <a:ext cx="1045041" cy="104504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28FAE36-2A4D-0171-5472-1E8156919A2B}"/>
              </a:ext>
            </a:extLst>
          </p:cNvPr>
          <p:cNvSpPr/>
          <p:nvPr/>
        </p:nvSpPr>
        <p:spPr>
          <a:xfrm>
            <a:off x="166173" y="242564"/>
            <a:ext cx="6982772" cy="51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Вишня, мешок, мишка, шуба, шляпа, шишка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8">
            <a:extLst>
              <a:ext uri="{FF2B5EF4-FFF2-40B4-BE49-F238E27FC236}">
                <a16:creationId xmlns="" xmlns:a16="http://schemas.microsoft.com/office/drawing/2014/main" id="{6CF119B7-F478-6715-19C2-2E6BDEAE3B99}"/>
              </a:ext>
            </a:extLst>
          </p:cNvPr>
          <p:cNvSpPr/>
          <p:nvPr/>
        </p:nvSpPr>
        <p:spPr>
          <a:xfrm>
            <a:off x="10789482" y="672185"/>
            <a:ext cx="1221641" cy="321933"/>
          </a:xfrm>
          <a:prstGeom prst="roundRect">
            <a:avLst/>
          </a:prstGeom>
          <a:solidFill>
            <a:srgbClr val="73F4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СЛОВАРИК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39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7754" y="1745672"/>
            <a:ext cx="3214246" cy="4897582"/>
          </a:xfrm>
          <a:prstGeom prst="rect">
            <a:avLst/>
          </a:prstGeom>
        </p:spPr>
      </p:pic>
      <p:pic>
        <p:nvPicPr>
          <p:cNvPr id="6" name="Picture 2" descr="Анимашки Солнце и звезды от 200 до 250">
            <a:extLst>
              <a:ext uri="{FF2B5EF4-FFF2-40B4-BE49-F238E27FC236}">
                <a16:creationId xmlns="" xmlns:a16="http://schemas.microsoft.com/office/drawing/2014/main" id="{A8CD862E-E202-0DA4-3B3E-797FE01CA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922">
            <a:off x="8263380" y="20833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F84C3A-0F11-531B-DB75-561633F1E874}"/>
              </a:ext>
            </a:extLst>
          </p:cNvPr>
          <p:cNvSpPr/>
          <p:nvPr/>
        </p:nvSpPr>
        <p:spPr>
          <a:xfrm>
            <a:off x="11422399" y="6120608"/>
            <a:ext cx="588725" cy="560552"/>
          </a:xfrm>
          <a:prstGeom prst="actionButtonForwardNex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1947ED5-6750-AEBE-0CBD-A0B732E72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95" y="4487416"/>
            <a:ext cx="1750115" cy="13108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FFA81DA-C9D1-A0EC-9555-BA8F23D39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" y="1370391"/>
            <a:ext cx="1325167" cy="13251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F5EA85-9C2C-7A26-2703-0572B6D823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3535680" y="1614231"/>
            <a:ext cx="1521985" cy="13931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919733-C7CE-D76C-8980-C6865461F3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07" b="4375"/>
          <a:stretch>
            <a:fillRect/>
          </a:stretch>
        </p:blipFill>
        <p:spPr>
          <a:xfrm>
            <a:off x="795233" y="4260722"/>
            <a:ext cx="1231687" cy="1332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6178EE5-2C90-9CFF-08BC-3EC77EA203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1" y="1353755"/>
            <a:ext cx="1455460" cy="168978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020D396-BA66-EEC4-150E-4B825B6C10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969461">
            <a:off x="6497290" y="4471630"/>
            <a:ext cx="1037647" cy="10376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0C500E-FEDB-10AE-97D6-7A0ACFF3A3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10000"/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" y="1308744"/>
            <a:ext cx="2090513" cy="18935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86A6CF8-6F12-C06B-3598-00316EDE9F4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46" y="1215905"/>
            <a:ext cx="2090513" cy="20068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EE1DF8C-6A5C-F359-980A-F207F9208D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0813">
            <a:off x="3240055" y="1362843"/>
            <a:ext cx="2090513" cy="20068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F741D2-14C8-F595-5E30-695FFCAFCF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9" y="3951948"/>
            <a:ext cx="2090513" cy="20068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F75AF3C-2404-F564-2FEB-9537FABF47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716" flipH="1">
            <a:off x="6318535" y="4072005"/>
            <a:ext cx="2090513" cy="20068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616735A-2DDF-30C8-CA66-DC48816841F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0829" y="4208634"/>
            <a:ext cx="2090513" cy="2006892"/>
          </a:xfrm>
          <a:prstGeom prst="rect">
            <a:avLst/>
          </a:prstGeom>
        </p:spPr>
      </p:pic>
      <p:sp>
        <p:nvSpPr>
          <p:cNvPr id="16" name="Пузырек для мыслей: облако 6">
            <a:extLst>
              <a:ext uri="{FF2B5EF4-FFF2-40B4-BE49-F238E27FC236}">
                <a16:creationId xmlns="" xmlns:a16="http://schemas.microsoft.com/office/drawing/2014/main" id="{226CC113-AE52-08A6-158E-1A0E8CBC9929}"/>
              </a:ext>
            </a:extLst>
          </p:cNvPr>
          <p:cNvSpPr/>
          <p:nvPr/>
        </p:nvSpPr>
        <p:spPr>
          <a:xfrm>
            <a:off x="7603577" y="162219"/>
            <a:ext cx="3377536" cy="198455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20700 w 3083094"/>
              <a:gd name="connsiteY0" fmla="*/ 1824358 h 1428751"/>
              <a:gd name="connsiteX1" fmla="*/ 2581012 w 3083094"/>
              <a:gd name="connsiteY1" fmla="*/ 1864046 h 1428751"/>
              <a:gd name="connsiteX2" fmla="*/ 2541324 w 3083094"/>
              <a:gd name="connsiteY2" fmla="*/ 1824358 h 1428751"/>
              <a:gd name="connsiteX3" fmla="*/ 2581012 w 3083094"/>
              <a:gd name="connsiteY3" fmla="*/ 1784670 h 1428751"/>
              <a:gd name="connsiteX4" fmla="*/ 2620700 w 3083094"/>
              <a:gd name="connsiteY4" fmla="*/ 1824358 h 1428751"/>
              <a:gd name="connsiteX0" fmla="*/ 2536549 w 3083094"/>
              <a:gd name="connsiteY0" fmla="*/ 1692118 h 1428751"/>
              <a:gd name="connsiteX1" fmla="*/ 2457174 w 3083094"/>
              <a:gd name="connsiteY1" fmla="*/ 1771493 h 1428751"/>
              <a:gd name="connsiteX2" fmla="*/ 2377799 w 3083094"/>
              <a:gd name="connsiteY2" fmla="*/ 1692118 h 1428751"/>
              <a:gd name="connsiteX3" fmla="*/ 2457174 w 3083094"/>
              <a:gd name="connsiteY3" fmla="*/ 1612743 h 1428751"/>
              <a:gd name="connsiteX4" fmla="*/ 2536549 w 3083094"/>
              <a:gd name="connsiteY4" fmla="*/ 1692118 h 1428751"/>
              <a:gd name="connsiteX0" fmla="*/ 2398141 w 3083094"/>
              <a:gd name="connsiteY0" fmla="*/ 1501941 h 1428751"/>
              <a:gd name="connsiteX1" fmla="*/ 2279078 w 3083094"/>
              <a:gd name="connsiteY1" fmla="*/ 1621004 h 1428751"/>
              <a:gd name="connsiteX2" fmla="*/ 2160015 w 3083094"/>
              <a:gd name="connsiteY2" fmla="*/ 1501941 h 1428751"/>
              <a:gd name="connsiteX3" fmla="*/ 2279078 w 3083094"/>
              <a:gd name="connsiteY3" fmla="*/ 1382878 h 1428751"/>
              <a:gd name="connsiteX4" fmla="*/ 2398141 w 3083094"/>
              <a:gd name="connsiteY4" fmla="*/ 1501941 h 1428751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6221"/>
              <a:gd name="connsiteX1" fmla="*/ 5659 w 43256"/>
              <a:gd name="connsiteY1" fmla="*/ 6766 h 56221"/>
              <a:gd name="connsiteX2" fmla="*/ 14041 w 43256"/>
              <a:gd name="connsiteY2" fmla="*/ 5061 h 56221"/>
              <a:gd name="connsiteX3" fmla="*/ 22492 w 43256"/>
              <a:gd name="connsiteY3" fmla="*/ 3291 h 56221"/>
              <a:gd name="connsiteX4" fmla="*/ 25785 w 43256"/>
              <a:gd name="connsiteY4" fmla="*/ 59 h 56221"/>
              <a:gd name="connsiteX5" fmla="*/ 29869 w 43256"/>
              <a:gd name="connsiteY5" fmla="*/ 2340 h 56221"/>
              <a:gd name="connsiteX6" fmla="*/ 35499 w 43256"/>
              <a:gd name="connsiteY6" fmla="*/ 549 h 56221"/>
              <a:gd name="connsiteX7" fmla="*/ 38354 w 43256"/>
              <a:gd name="connsiteY7" fmla="*/ 5435 h 56221"/>
              <a:gd name="connsiteX8" fmla="*/ 42018 w 43256"/>
              <a:gd name="connsiteY8" fmla="*/ 10177 h 56221"/>
              <a:gd name="connsiteX9" fmla="*/ 41854 w 43256"/>
              <a:gd name="connsiteY9" fmla="*/ 15319 h 56221"/>
              <a:gd name="connsiteX10" fmla="*/ 43052 w 43256"/>
              <a:gd name="connsiteY10" fmla="*/ 23181 h 56221"/>
              <a:gd name="connsiteX11" fmla="*/ 37440 w 43256"/>
              <a:gd name="connsiteY11" fmla="*/ 30063 h 56221"/>
              <a:gd name="connsiteX12" fmla="*/ 35431 w 43256"/>
              <a:gd name="connsiteY12" fmla="*/ 35960 h 56221"/>
              <a:gd name="connsiteX13" fmla="*/ 28591 w 43256"/>
              <a:gd name="connsiteY13" fmla="*/ 36674 h 56221"/>
              <a:gd name="connsiteX14" fmla="*/ 23703 w 43256"/>
              <a:gd name="connsiteY14" fmla="*/ 42965 h 56221"/>
              <a:gd name="connsiteX15" fmla="*/ 16516 w 43256"/>
              <a:gd name="connsiteY15" fmla="*/ 39125 h 56221"/>
              <a:gd name="connsiteX16" fmla="*/ 5840 w 43256"/>
              <a:gd name="connsiteY16" fmla="*/ 35331 h 56221"/>
              <a:gd name="connsiteX17" fmla="*/ 1146 w 43256"/>
              <a:gd name="connsiteY17" fmla="*/ 31109 h 56221"/>
              <a:gd name="connsiteX18" fmla="*/ 2149 w 43256"/>
              <a:gd name="connsiteY18" fmla="*/ 25410 h 56221"/>
              <a:gd name="connsiteX19" fmla="*/ 31 w 43256"/>
              <a:gd name="connsiteY19" fmla="*/ 19563 h 56221"/>
              <a:gd name="connsiteX20" fmla="*/ 3899 w 43256"/>
              <a:gd name="connsiteY20" fmla="*/ 14366 h 56221"/>
              <a:gd name="connsiteX21" fmla="*/ 3936 w 43256"/>
              <a:gd name="connsiteY21" fmla="*/ 14229 h 56221"/>
              <a:gd name="connsiteX0" fmla="*/ 2623269 w 3087090"/>
              <a:gd name="connsiteY0" fmla="*/ 1819695 h 1859383"/>
              <a:gd name="connsiteX1" fmla="*/ 2583581 w 3087090"/>
              <a:gd name="connsiteY1" fmla="*/ 1859383 h 1859383"/>
              <a:gd name="connsiteX2" fmla="*/ 2543893 w 3087090"/>
              <a:gd name="connsiteY2" fmla="*/ 1819695 h 1859383"/>
              <a:gd name="connsiteX3" fmla="*/ 2583581 w 3087090"/>
              <a:gd name="connsiteY3" fmla="*/ 1780007 h 1859383"/>
              <a:gd name="connsiteX4" fmla="*/ 2623269 w 3087090"/>
              <a:gd name="connsiteY4" fmla="*/ 1819695 h 1859383"/>
              <a:gd name="connsiteX0" fmla="*/ 2539118 w 3087090"/>
              <a:gd name="connsiteY0" fmla="*/ 1687455 h 1859383"/>
              <a:gd name="connsiteX1" fmla="*/ 2459743 w 3087090"/>
              <a:gd name="connsiteY1" fmla="*/ 1766830 h 1859383"/>
              <a:gd name="connsiteX2" fmla="*/ 2380368 w 3087090"/>
              <a:gd name="connsiteY2" fmla="*/ 1687455 h 1859383"/>
              <a:gd name="connsiteX3" fmla="*/ 2459743 w 3087090"/>
              <a:gd name="connsiteY3" fmla="*/ 1608080 h 1859383"/>
              <a:gd name="connsiteX4" fmla="*/ 2539118 w 3087090"/>
              <a:gd name="connsiteY4" fmla="*/ 1687455 h 1859383"/>
              <a:gd name="connsiteX0" fmla="*/ 2400710 w 3087090"/>
              <a:gd name="connsiteY0" fmla="*/ 1497278 h 1859383"/>
              <a:gd name="connsiteX1" fmla="*/ 2281647 w 3087090"/>
              <a:gd name="connsiteY1" fmla="*/ 1616341 h 1859383"/>
              <a:gd name="connsiteX2" fmla="*/ 2162584 w 3087090"/>
              <a:gd name="connsiteY2" fmla="*/ 1497278 h 1859383"/>
              <a:gd name="connsiteX3" fmla="*/ 2281647 w 3087090"/>
              <a:gd name="connsiteY3" fmla="*/ 1378215 h 1859383"/>
              <a:gd name="connsiteX4" fmla="*/ 2400710 w 3087090"/>
              <a:gd name="connsiteY4" fmla="*/ 1497278 h 1859383"/>
              <a:gd name="connsiteX0" fmla="*/ 4729 w 43256"/>
              <a:gd name="connsiteY0" fmla="*/ 26036 h 56221"/>
              <a:gd name="connsiteX1" fmla="*/ 2196 w 43256"/>
              <a:gd name="connsiteY1" fmla="*/ 25239 h 56221"/>
              <a:gd name="connsiteX2" fmla="*/ 6964 w 43256"/>
              <a:gd name="connsiteY2" fmla="*/ 34758 h 56221"/>
              <a:gd name="connsiteX3" fmla="*/ 5856 w 43256"/>
              <a:gd name="connsiteY3" fmla="*/ 35139 h 56221"/>
              <a:gd name="connsiteX4" fmla="*/ 16514 w 43256"/>
              <a:gd name="connsiteY4" fmla="*/ 38949 h 56221"/>
              <a:gd name="connsiteX5" fmla="*/ 15846 w 43256"/>
              <a:gd name="connsiteY5" fmla="*/ 37209 h 56221"/>
              <a:gd name="connsiteX6" fmla="*/ 28863 w 43256"/>
              <a:gd name="connsiteY6" fmla="*/ 34610 h 56221"/>
              <a:gd name="connsiteX7" fmla="*/ 28596 w 43256"/>
              <a:gd name="connsiteY7" fmla="*/ 36519 h 56221"/>
              <a:gd name="connsiteX8" fmla="*/ 35330 w 43256"/>
              <a:gd name="connsiteY8" fmla="*/ 25326 h 56221"/>
              <a:gd name="connsiteX9" fmla="*/ 37416 w 43256"/>
              <a:gd name="connsiteY9" fmla="*/ 29949 h 56221"/>
              <a:gd name="connsiteX10" fmla="*/ 41834 w 43256"/>
              <a:gd name="connsiteY10" fmla="*/ 15213 h 56221"/>
              <a:gd name="connsiteX11" fmla="*/ 40386 w 43256"/>
              <a:gd name="connsiteY11" fmla="*/ 17889 h 56221"/>
              <a:gd name="connsiteX12" fmla="*/ 38360 w 43256"/>
              <a:gd name="connsiteY12" fmla="*/ 5285 h 56221"/>
              <a:gd name="connsiteX13" fmla="*/ 38436 w 43256"/>
              <a:gd name="connsiteY13" fmla="*/ 6549 h 56221"/>
              <a:gd name="connsiteX14" fmla="*/ 29114 w 43256"/>
              <a:gd name="connsiteY14" fmla="*/ 3811 h 56221"/>
              <a:gd name="connsiteX15" fmla="*/ 29856 w 43256"/>
              <a:gd name="connsiteY15" fmla="*/ 2199 h 56221"/>
              <a:gd name="connsiteX16" fmla="*/ 22177 w 43256"/>
              <a:gd name="connsiteY16" fmla="*/ 4579 h 56221"/>
              <a:gd name="connsiteX17" fmla="*/ 22536 w 43256"/>
              <a:gd name="connsiteY17" fmla="*/ 3189 h 56221"/>
              <a:gd name="connsiteX18" fmla="*/ 14036 w 43256"/>
              <a:gd name="connsiteY18" fmla="*/ 5051 h 56221"/>
              <a:gd name="connsiteX19" fmla="*/ 15336 w 43256"/>
              <a:gd name="connsiteY19" fmla="*/ 6399 h 56221"/>
              <a:gd name="connsiteX20" fmla="*/ 4163 w 43256"/>
              <a:gd name="connsiteY20" fmla="*/ 15648 h 56221"/>
              <a:gd name="connsiteX21" fmla="*/ 3936 w 43256"/>
              <a:gd name="connsiteY21" fmla="*/ 14229 h 5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6221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087090" h="1859383">
                <a:moveTo>
                  <a:pt x="2623269" y="1819695"/>
                </a:moveTo>
                <a:cubicBezTo>
                  <a:pt x="2623269" y="1841614"/>
                  <a:pt x="2605500" y="1859383"/>
                  <a:pt x="2583581" y="1859383"/>
                </a:cubicBezTo>
                <a:cubicBezTo>
                  <a:pt x="2561662" y="1859383"/>
                  <a:pt x="2543893" y="1841614"/>
                  <a:pt x="2543893" y="1819695"/>
                </a:cubicBezTo>
                <a:cubicBezTo>
                  <a:pt x="2543893" y="1797776"/>
                  <a:pt x="2561662" y="1780007"/>
                  <a:pt x="2583581" y="1780007"/>
                </a:cubicBezTo>
                <a:cubicBezTo>
                  <a:pt x="2605500" y="1780007"/>
                  <a:pt x="2623269" y="1797776"/>
                  <a:pt x="2623269" y="1819695"/>
                </a:cubicBezTo>
                <a:close/>
              </a:path>
              <a:path w="3087090" h="1859383">
                <a:moveTo>
                  <a:pt x="2539118" y="1687455"/>
                </a:moveTo>
                <a:cubicBezTo>
                  <a:pt x="2539118" y="1731293"/>
                  <a:pt x="2503581" y="1766830"/>
                  <a:pt x="2459743" y="1766830"/>
                </a:cubicBezTo>
                <a:cubicBezTo>
                  <a:pt x="2415905" y="1766830"/>
                  <a:pt x="2380368" y="1731293"/>
                  <a:pt x="2380368" y="1687455"/>
                </a:cubicBezTo>
                <a:cubicBezTo>
                  <a:pt x="2380368" y="1643617"/>
                  <a:pt x="2415905" y="1608080"/>
                  <a:pt x="2459743" y="1608080"/>
                </a:cubicBezTo>
                <a:cubicBezTo>
                  <a:pt x="2503581" y="1608080"/>
                  <a:pt x="2539118" y="1643617"/>
                  <a:pt x="2539118" y="1687455"/>
                </a:cubicBezTo>
                <a:close/>
              </a:path>
              <a:path w="3087090" h="1859383">
                <a:moveTo>
                  <a:pt x="2400710" y="1497278"/>
                </a:moveTo>
                <a:cubicBezTo>
                  <a:pt x="2400710" y="1563035"/>
                  <a:pt x="2347404" y="1616341"/>
                  <a:pt x="2281647" y="1616341"/>
                </a:cubicBezTo>
                <a:cubicBezTo>
                  <a:pt x="2215890" y="1616341"/>
                  <a:pt x="2162584" y="1563035"/>
                  <a:pt x="2162584" y="1497278"/>
                </a:cubicBezTo>
                <a:cubicBezTo>
                  <a:pt x="2162584" y="1431521"/>
                  <a:pt x="2215890" y="1378215"/>
                  <a:pt x="2281647" y="1378215"/>
                </a:cubicBezTo>
                <a:cubicBezTo>
                  <a:pt x="2347404" y="1378215"/>
                  <a:pt x="2400710" y="1431521"/>
                  <a:pt x="2400710" y="1497278"/>
                </a:cubicBezTo>
                <a:close/>
              </a:path>
              <a:path w="43256" h="56221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330" y="25326"/>
                </a:moveTo>
                <a:cubicBezTo>
                  <a:pt x="37334" y="26654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А вот и сюрприз! Постарайся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вспомнить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что я заморозила. Если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вспомнил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предмет, то можешь кликнуть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 кубику льда и сказать: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«Я разморозил  вишню»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="" xmlns:a16="http://schemas.microsoft.com/office/drawing/2014/main" id="{681F0478-4D7E-F60A-5756-97C9215D2270}"/>
              </a:ext>
            </a:extLst>
          </p:cNvPr>
          <p:cNvSpPr/>
          <p:nvPr/>
        </p:nvSpPr>
        <p:spPr>
          <a:xfrm>
            <a:off x="10789483" y="242564"/>
            <a:ext cx="1221641" cy="321933"/>
          </a:xfrm>
          <a:prstGeom prst="roundRect">
            <a:avLst/>
          </a:prstGeom>
          <a:solidFill>
            <a:srgbClr val="73F4FC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392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7754" y="1745672"/>
            <a:ext cx="3214246" cy="4897582"/>
          </a:xfrm>
          <a:prstGeom prst="rect">
            <a:avLst/>
          </a:prstGeom>
        </p:spPr>
      </p:pic>
      <p:pic>
        <p:nvPicPr>
          <p:cNvPr id="6" name="Picture 2" descr="Анимашки Солнце и звезды от 200 до 25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8CD862E-E202-0DA4-3B3E-797FE01CA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922">
            <a:off x="8263380" y="20833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узырек для мыслей: облако 6">
            <a:extLst>
              <a:ext uri="{FF2B5EF4-FFF2-40B4-BE49-F238E27FC236}">
                <a16:creationId xmlns="" xmlns:a16="http://schemas.microsoft.com/office/drawing/2014/main" id="{B6CF9983-7072-6C1E-81B7-D76688B309AA}"/>
              </a:ext>
            </a:extLst>
          </p:cNvPr>
          <p:cNvSpPr/>
          <p:nvPr/>
        </p:nvSpPr>
        <p:spPr>
          <a:xfrm>
            <a:off x="7603577" y="162219"/>
            <a:ext cx="3087090" cy="185938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20700 w 3083094"/>
              <a:gd name="connsiteY0" fmla="*/ 1824358 h 1428751"/>
              <a:gd name="connsiteX1" fmla="*/ 2581012 w 3083094"/>
              <a:gd name="connsiteY1" fmla="*/ 1864046 h 1428751"/>
              <a:gd name="connsiteX2" fmla="*/ 2541324 w 3083094"/>
              <a:gd name="connsiteY2" fmla="*/ 1824358 h 1428751"/>
              <a:gd name="connsiteX3" fmla="*/ 2581012 w 3083094"/>
              <a:gd name="connsiteY3" fmla="*/ 1784670 h 1428751"/>
              <a:gd name="connsiteX4" fmla="*/ 2620700 w 3083094"/>
              <a:gd name="connsiteY4" fmla="*/ 1824358 h 1428751"/>
              <a:gd name="connsiteX0" fmla="*/ 2536549 w 3083094"/>
              <a:gd name="connsiteY0" fmla="*/ 1692118 h 1428751"/>
              <a:gd name="connsiteX1" fmla="*/ 2457174 w 3083094"/>
              <a:gd name="connsiteY1" fmla="*/ 1771493 h 1428751"/>
              <a:gd name="connsiteX2" fmla="*/ 2377799 w 3083094"/>
              <a:gd name="connsiteY2" fmla="*/ 1692118 h 1428751"/>
              <a:gd name="connsiteX3" fmla="*/ 2457174 w 3083094"/>
              <a:gd name="connsiteY3" fmla="*/ 1612743 h 1428751"/>
              <a:gd name="connsiteX4" fmla="*/ 2536549 w 3083094"/>
              <a:gd name="connsiteY4" fmla="*/ 1692118 h 1428751"/>
              <a:gd name="connsiteX0" fmla="*/ 2398141 w 3083094"/>
              <a:gd name="connsiteY0" fmla="*/ 1501941 h 1428751"/>
              <a:gd name="connsiteX1" fmla="*/ 2279078 w 3083094"/>
              <a:gd name="connsiteY1" fmla="*/ 1621004 h 1428751"/>
              <a:gd name="connsiteX2" fmla="*/ 2160015 w 3083094"/>
              <a:gd name="connsiteY2" fmla="*/ 1501941 h 1428751"/>
              <a:gd name="connsiteX3" fmla="*/ 2279078 w 3083094"/>
              <a:gd name="connsiteY3" fmla="*/ 1382878 h 1428751"/>
              <a:gd name="connsiteX4" fmla="*/ 2398141 w 3083094"/>
              <a:gd name="connsiteY4" fmla="*/ 1501941 h 1428751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6221"/>
              <a:gd name="connsiteX1" fmla="*/ 5659 w 43256"/>
              <a:gd name="connsiteY1" fmla="*/ 6766 h 56221"/>
              <a:gd name="connsiteX2" fmla="*/ 14041 w 43256"/>
              <a:gd name="connsiteY2" fmla="*/ 5061 h 56221"/>
              <a:gd name="connsiteX3" fmla="*/ 22492 w 43256"/>
              <a:gd name="connsiteY3" fmla="*/ 3291 h 56221"/>
              <a:gd name="connsiteX4" fmla="*/ 25785 w 43256"/>
              <a:gd name="connsiteY4" fmla="*/ 59 h 56221"/>
              <a:gd name="connsiteX5" fmla="*/ 29869 w 43256"/>
              <a:gd name="connsiteY5" fmla="*/ 2340 h 56221"/>
              <a:gd name="connsiteX6" fmla="*/ 35499 w 43256"/>
              <a:gd name="connsiteY6" fmla="*/ 549 h 56221"/>
              <a:gd name="connsiteX7" fmla="*/ 38354 w 43256"/>
              <a:gd name="connsiteY7" fmla="*/ 5435 h 56221"/>
              <a:gd name="connsiteX8" fmla="*/ 42018 w 43256"/>
              <a:gd name="connsiteY8" fmla="*/ 10177 h 56221"/>
              <a:gd name="connsiteX9" fmla="*/ 41854 w 43256"/>
              <a:gd name="connsiteY9" fmla="*/ 15319 h 56221"/>
              <a:gd name="connsiteX10" fmla="*/ 43052 w 43256"/>
              <a:gd name="connsiteY10" fmla="*/ 23181 h 56221"/>
              <a:gd name="connsiteX11" fmla="*/ 37440 w 43256"/>
              <a:gd name="connsiteY11" fmla="*/ 30063 h 56221"/>
              <a:gd name="connsiteX12" fmla="*/ 35431 w 43256"/>
              <a:gd name="connsiteY12" fmla="*/ 35960 h 56221"/>
              <a:gd name="connsiteX13" fmla="*/ 28591 w 43256"/>
              <a:gd name="connsiteY13" fmla="*/ 36674 h 56221"/>
              <a:gd name="connsiteX14" fmla="*/ 23703 w 43256"/>
              <a:gd name="connsiteY14" fmla="*/ 42965 h 56221"/>
              <a:gd name="connsiteX15" fmla="*/ 16516 w 43256"/>
              <a:gd name="connsiteY15" fmla="*/ 39125 h 56221"/>
              <a:gd name="connsiteX16" fmla="*/ 5840 w 43256"/>
              <a:gd name="connsiteY16" fmla="*/ 35331 h 56221"/>
              <a:gd name="connsiteX17" fmla="*/ 1146 w 43256"/>
              <a:gd name="connsiteY17" fmla="*/ 31109 h 56221"/>
              <a:gd name="connsiteX18" fmla="*/ 2149 w 43256"/>
              <a:gd name="connsiteY18" fmla="*/ 25410 h 56221"/>
              <a:gd name="connsiteX19" fmla="*/ 31 w 43256"/>
              <a:gd name="connsiteY19" fmla="*/ 19563 h 56221"/>
              <a:gd name="connsiteX20" fmla="*/ 3899 w 43256"/>
              <a:gd name="connsiteY20" fmla="*/ 14366 h 56221"/>
              <a:gd name="connsiteX21" fmla="*/ 3936 w 43256"/>
              <a:gd name="connsiteY21" fmla="*/ 14229 h 56221"/>
              <a:gd name="connsiteX0" fmla="*/ 2623269 w 3087090"/>
              <a:gd name="connsiteY0" fmla="*/ 1819695 h 1859383"/>
              <a:gd name="connsiteX1" fmla="*/ 2583581 w 3087090"/>
              <a:gd name="connsiteY1" fmla="*/ 1859383 h 1859383"/>
              <a:gd name="connsiteX2" fmla="*/ 2543893 w 3087090"/>
              <a:gd name="connsiteY2" fmla="*/ 1819695 h 1859383"/>
              <a:gd name="connsiteX3" fmla="*/ 2583581 w 3087090"/>
              <a:gd name="connsiteY3" fmla="*/ 1780007 h 1859383"/>
              <a:gd name="connsiteX4" fmla="*/ 2623269 w 3087090"/>
              <a:gd name="connsiteY4" fmla="*/ 1819695 h 1859383"/>
              <a:gd name="connsiteX0" fmla="*/ 2539118 w 3087090"/>
              <a:gd name="connsiteY0" fmla="*/ 1687455 h 1859383"/>
              <a:gd name="connsiteX1" fmla="*/ 2459743 w 3087090"/>
              <a:gd name="connsiteY1" fmla="*/ 1766830 h 1859383"/>
              <a:gd name="connsiteX2" fmla="*/ 2380368 w 3087090"/>
              <a:gd name="connsiteY2" fmla="*/ 1687455 h 1859383"/>
              <a:gd name="connsiteX3" fmla="*/ 2459743 w 3087090"/>
              <a:gd name="connsiteY3" fmla="*/ 1608080 h 1859383"/>
              <a:gd name="connsiteX4" fmla="*/ 2539118 w 3087090"/>
              <a:gd name="connsiteY4" fmla="*/ 1687455 h 1859383"/>
              <a:gd name="connsiteX0" fmla="*/ 2400710 w 3087090"/>
              <a:gd name="connsiteY0" fmla="*/ 1497278 h 1859383"/>
              <a:gd name="connsiteX1" fmla="*/ 2281647 w 3087090"/>
              <a:gd name="connsiteY1" fmla="*/ 1616341 h 1859383"/>
              <a:gd name="connsiteX2" fmla="*/ 2162584 w 3087090"/>
              <a:gd name="connsiteY2" fmla="*/ 1497278 h 1859383"/>
              <a:gd name="connsiteX3" fmla="*/ 2281647 w 3087090"/>
              <a:gd name="connsiteY3" fmla="*/ 1378215 h 1859383"/>
              <a:gd name="connsiteX4" fmla="*/ 2400710 w 3087090"/>
              <a:gd name="connsiteY4" fmla="*/ 1497278 h 1859383"/>
              <a:gd name="connsiteX0" fmla="*/ 4729 w 43256"/>
              <a:gd name="connsiteY0" fmla="*/ 26036 h 56221"/>
              <a:gd name="connsiteX1" fmla="*/ 2196 w 43256"/>
              <a:gd name="connsiteY1" fmla="*/ 25239 h 56221"/>
              <a:gd name="connsiteX2" fmla="*/ 6964 w 43256"/>
              <a:gd name="connsiteY2" fmla="*/ 34758 h 56221"/>
              <a:gd name="connsiteX3" fmla="*/ 5856 w 43256"/>
              <a:gd name="connsiteY3" fmla="*/ 35139 h 56221"/>
              <a:gd name="connsiteX4" fmla="*/ 16514 w 43256"/>
              <a:gd name="connsiteY4" fmla="*/ 38949 h 56221"/>
              <a:gd name="connsiteX5" fmla="*/ 15846 w 43256"/>
              <a:gd name="connsiteY5" fmla="*/ 37209 h 56221"/>
              <a:gd name="connsiteX6" fmla="*/ 28863 w 43256"/>
              <a:gd name="connsiteY6" fmla="*/ 34610 h 56221"/>
              <a:gd name="connsiteX7" fmla="*/ 28596 w 43256"/>
              <a:gd name="connsiteY7" fmla="*/ 36519 h 56221"/>
              <a:gd name="connsiteX8" fmla="*/ 35330 w 43256"/>
              <a:gd name="connsiteY8" fmla="*/ 25326 h 56221"/>
              <a:gd name="connsiteX9" fmla="*/ 37416 w 43256"/>
              <a:gd name="connsiteY9" fmla="*/ 29949 h 56221"/>
              <a:gd name="connsiteX10" fmla="*/ 41834 w 43256"/>
              <a:gd name="connsiteY10" fmla="*/ 15213 h 56221"/>
              <a:gd name="connsiteX11" fmla="*/ 40386 w 43256"/>
              <a:gd name="connsiteY11" fmla="*/ 17889 h 56221"/>
              <a:gd name="connsiteX12" fmla="*/ 38360 w 43256"/>
              <a:gd name="connsiteY12" fmla="*/ 5285 h 56221"/>
              <a:gd name="connsiteX13" fmla="*/ 38436 w 43256"/>
              <a:gd name="connsiteY13" fmla="*/ 6549 h 56221"/>
              <a:gd name="connsiteX14" fmla="*/ 29114 w 43256"/>
              <a:gd name="connsiteY14" fmla="*/ 3811 h 56221"/>
              <a:gd name="connsiteX15" fmla="*/ 29856 w 43256"/>
              <a:gd name="connsiteY15" fmla="*/ 2199 h 56221"/>
              <a:gd name="connsiteX16" fmla="*/ 22177 w 43256"/>
              <a:gd name="connsiteY16" fmla="*/ 4579 h 56221"/>
              <a:gd name="connsiteX17" fmla="*/ 22536 w 43256"/>
              <a:gd name="connsiteY17" fmla="*/ 3189 h 56221"/>
              <a:gd name="connsiteX18" fmla="*/ 14036 w 43256"/>
              <a:gd name="connsiteY18" fmla="*/ 5051 h 56221"/>
              <a:gd name="connsiteX19" fmla="*/ 15336 w 43256"/>
              <a:gd name="connsiteY19" fmla="*/ 6399 h 56221"/>
              <a:gd name="connsiteX20" fmla="*/ 4163 w 43256"/>
              <a:gd name="connsiteY20" fmla="*/ 15648 h 56221"/>
              <a:gd name="connsiteX21" fmla="*/ 3936 w 43256"/>
              <a:gd name="connsiteY21" fmla="*/ 14229 h 5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6221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087090" h="1859383">
                <a:moveTo>
                  <a:pt x="2623269" y="1819695"/>
                </a:moveTo>
                <a:cubicBezTo>
                  <a:pt x="2623269" y="1841614"/>
                  <a:pt x="2605500" y="1859383"/>
                  <a:pt x="2583581" y="1859383"/>
                </a:cubicBezTo>
                <a:cubicBezTo>
                  <a:pt x="2561662" y="1859383"/>
                  <a:pt x="2543893" y="1841614"/>
                  <a:pt x="2543893" y="1819695"/>
                </a:cubicBezTo>
                <a:cubicBezTo>
                  <a:pt x="2543893" y="1797776"/>
                  <a:pt x="2561662" y="1780007"/>
                  <a:pt x="2583581" y="1780007"/>
                </a:cubicBezTo>
                <a:cubicBezTo>
                  <a:pt x="2605500" y="1780007"/>
                  <a:pt x="2623269" y="1797776"/>
                  <a:pt x="2623269" y="1819695"/>
                </a:cubicBezTo>
                <a:close/>
              </a:path>
              <a:path w="3087090" h="1859383">
                <a:moveTo>
                  <a:pt x="2539118" y="1687455"/>
                </a:moveTo>
                <a:cubicBezTo>
                  <a:pt x="2539118" y="1731293"/>
                  <a:pt x="2503581" y="1766830"/>
                  <a:pt x="2459743" y="1766830"/>
                </a:cubicBezTo>
                <a:cubicBezTo>
                  <a:pt x="2415905" y="1766830"/>
                  <a:pt x="2380368" y="1731293"/>
                  <a:pt x="2380368" y="1687455"/>
                </a:cubicBezTo>
                <a:cubicBezTo>
                  <a:pt x="2380368" y="1643617"/>
                  <a:pt x="2415905" y="1608080"/>
                  <a:pt x="2459743" y="1608080"/>
                </a:cubicBezTo>
                <a:cubicBezTo>
                  <a:pt x="2503581" y="1608080"/>
                  <a:pt x="2539118" y="1643617"/>
                  <a:pt x="2539118" y="1687455"/>
                </a:cubicBezTo>
                <a:close/>
              </a:path>
              <a:path w="3087090" h="1859383">
                <a:moveTo>
                  <a:pt x="2400710" y="1497278"/>
                </a:moveTo>
                <a:cubicBezTo>
                  <a:pt x="2400710" y="1563035"/>
                  <a:pt x="2347404" y="1616341"/>
                  <a:pt x="2281647" y="1616341"/>
                </a:cubicBezTo>
                <a:cubicBezTo>
                  <a:pt x="2215890" y="1616341"/>
                  <a:pt x="2162584" y="1563035"/>
                  <a:pt x="2162584" y="1497278"/>
                </a:cubicBezTo>
                <a:cubicBezTo>
                  <a:pt x="2162584" y="1431521"/>
                  <a:pt x="2215890" y="1378215"/>
                  <a:pt x="2281647" y="1378215"/>
                </a:cubicBezTo>
                <a:cubicBezTo>
                  <a:pt x="2347404" y="1378215"/>
                  <a:pt x="2400710" y="1431521"/>
                  <a:pt x="2400710" y="1497278"/>
                </a:cubicBezTo>
                <a:close/>
              </a:path>
              <a:path w="43256" h="56221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330" y="25326"/>
                </a:moveTo>
                <a:cubicBezTo>
                  <a:pt x="37334" y="26654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Назови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все картинки и запомни их. Только после этого нажми на волшебную палочку-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тебя ждет сюрприз</a:t>
            </a: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="" xmlns:a16="http://schemas.microsoft.com/office/drawing/2014/main" id="{AECF2DF5-BC33-E5EE-005B-C1C29A493C32}"/>
              </a:ext>
            </a:extLst>
          </p:cNvPr>
          <p:cNvSpPr/>
          <p:nvPr/>
        </p:nvSpPr>
        <p:spPr>
          <a:xfrm>
            <a:off x="10789483" y="242564"/>
            <a:ext cx="1221641" cy="321933"/>
          </a:xfrm>
          <a:prstGeom prst="roundRect">
            <a:avLst/>
          </a:prstGeom>
          <a:solidFill>
            <a:srgbClr val="73F4FC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F84C3A-0F11-531B-DB75-561633F1E874}"/>
              </a:ext>
            </a:extLst>
          </p:cNvPr>
          <p:cNvSpPr/>
          <p:nvPr/>
        </p:nvSpPr>
        <p:spPr>
          <a:xfrm>
            <a:off x="11422399" y="6120608"/>
            <a:ext cx="588725" cy="560552"/>
          </a:xfrm>
          <a:prstGeom prst="actionButtonForwardNex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FFA81DA-C9D1-A0EC-9555-BA8F23D39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226" y="1554480"/>
            <a:ext cx="1676400" cy="16764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F5EA85-9C2C-7A26-2703-0572B6D823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2183" y="1542758"/>
            <a:ext cx="1268763" cy="170965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919733-C7CE-D76C-8980-C6865461F3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725" y="4152873"/>
            <a:ext cx="1824355" cy="1824355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6DF16DC-784A-A92C-7ACC-4637A252E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529" y="4191000"/>
            <a:ext cx="1766205" cy="181574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6178EE5-2C90-9CFF-08BC-3EC77EA203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5493" y="1682984"/>
            <a:ext cx="1307901" cy="1708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020D396-BA66-EEC4-150E-4B825B6C10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6263">
            <a:off x="5732344" y="4425956"/>
            <a:ext cx="2617871" cy="1435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28FAE36-2A4D-0171-5472-1E8156919A2B}"/>
              </a:ext>
            </a:extLst>
          </p:cNvPr>
          <p:cNvSpPr/>
          <p:nvPr/>
        </p:nvSpPr>
        <p:spPr>
          <a:xfrm>
            <a:off x="166173" y="242564"/>
            <a:ext cx="6982772" cy="51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Шапка, мышка, груша, петушок, шарф, машина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8">
            <a:extLst>
              <a:ext uri="{FF2B5EF4-FFF2-40B4-BE49-F238E27FC236}">
                <a16:creationId xmlns="" xmlns:a16="http://schemas.microsoft.com/office/drawing/2014/main" id="{6CF119B7-F478-6715-19C2-2E6BDEAE3B99}"/>
              </a:ext>
            </a:extLst>
          </p:cNvPr>
          <p:cNvSpPr/>
          <p:nvPr/>
        </p:nvSpPr>
        <p:spPr>
          <a:xfrm>
            <a:off x="10789482" y="672185"/>
            <a:ext cx="1221641" cy="321933"/>
          </a:xfrm>
          <a:prstGeom prst="roundRect">
            <a:avLst/>
          </a:prstGeom>
          <a:solidFill>
            <a:srgbClr val="73F4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СЛОВАРИК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39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7754" y="1745672"/>
            <a:ext cx="3214246" cy="4897582"/>
          </a:xfrm>
          <a:prstGeom prst="rect">
            <a:avLst/>
          </a:prstGeom>
        </p:spPr>
      </p:pic>
      <p:pic>
        <p:nvPicPr>
          <p:cNvPr id="6" name="Picture 2" descr="Анимашки Солнце и звезды от 200 до 250">
            <a:extLst>
              <a:ext uri="{FF2B5EF4-FFF2-40B4-BE49-F238E27FC236}">
                <a16:creationId xmlns="" xmlns:a16="http://schemas.microsoft.com/office/drawing/2014/main" id="{A8CD862E-E202-0DA4-3B3E-797FE01CA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922">
            <a:off x="8263380" y="20833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F84C3A-0F11-531B-DB75-561633F1E874}"/>
              </a:ext>
            </a:extLst>
          </p:cNvPr>
          <p:cNvSpPr/>
          <p:nvPr/>
        </p:nvSpPr>
        <p:spPr>
          <a:xfrm>
            <a:off x="11422399" y="6120608"/>
            <a:ext cx="588725" cy="560552"/>
          </a:xfrm>
          <a:prstGeom prst="actionButtonForwardNex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1947ED5-6750-AEBE-0CBD-A0B732E72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560" y="4387863"/>
            <a:ext cx="1371947" cy="14104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FFA81DA-C9D1-A0EC-9555-BA8F23D39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044" y="1370391"/>
            <a:ext cx="1698956" cy="169895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F5EA85-9C2C-7A26-2703-0572B6D823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1121067"/>
            <a:ext cx="1399839" cy="188628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919733-C7CE-D76C-8980-C6865461F3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233" y="4158657"/>
            <a:ext cx="1947967" cy="194796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6178EE5-2C90-9CFF-08BC-3EC77EA203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9858" y="1353755"/>
            <a:ext cx="1293505" cy="168978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020D396-BA66-EEC4-150E-4B825B6C10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4022" y="4617721"/>
            <a:ext cx="2414229" cy="13242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0C500E-FEDB-10AE-97D6-7A0ACFF3A3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10000"/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3063" y="1247784"/>
            <a:ext cx="2090513" cy="18935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86A6CF8-6F12-C06B-3598-00316EDE9F4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06" y="1246385"/>
            <a:ext cx="2090513" cy="20068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EE1DF8C-6A5C-F359-980A-F207F9208D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0813">
            <a:off x="3255294" y="1195203"/>
            <a:ext cx="2090513" cy="20068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F741D2-14C8-F595-5E30-695FFCAFCF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39" y="4226268"/>
            <a:ext cx="2090513" cy="20068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F75AF3C-2404-F564-2FEB-9537FABF47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8323" flipH="1">
            <a:off x="6203087" y="4228871"/>
            <a:ext cx="2264168" cy="21736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616735A-2DDF-30C8-CA66-DC48816841F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7029" y="4101954"/>
            <a:ext cx="2090513" cy="2006892"/>
          </a:xfrm>
          <a:prstGeom prst="rect">
            <a:avLst/>
          </a:prstGeom>
        </p:spPr>
      </p:pic>
      <p:sp>
        <p:nvSpPr>
          <p:cNvPr id="16" name="Пузырек для мыслей: облако 6">
            <a:extLst>
              <a:ext uri="{FF2B5EF4-FFF2-40B4-BE49-F238E27FC236}">
                <a16:creationId xmlns="" xmlns:a16="http://schemas.microsoft.com/office/drawing/2014/main" id="{226CC113-AE52-08A6-158E-1A0E8CBC9929}"/>
              </a:ext>
            </a:extLst>
          </p:cNvPr>
          <p:cNvSpPr/>
          <p:nvPr/>
        </p:nvSpPr>
        <p:spPr>
          <a:xfrm>
            <a:off x="7603577" y="162219"/>
            <a:ext cx="3377536" cy="198455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20700 w 3083094"/>
              <a:gd name="connsiteY0" fmla="*/ 1824358 h 1428751"/>
              <a:gd name="connsiteX1" fmla="*/ 2581012 w 3083094"/>
              <a:gd name="connsiteY1" fmla="*/ 1864046 h 1428751"/>
              <a:gd name="connsiteX2" fmla="*/ 2541324 w 3083094"/>
              <a:gd name="connsiteY2" fmla="*/ 1824358 h 1428751"/>
              <a:gd name="connsiteX3" fmla="*/ 2581012 w 3083094"/>
              <a:gd name="connsiteY3" fmla="*/ 1784670 h 1428751"/>
              <a:gd name="connsiteX4" fmla="*/ 2620700 w 3083094"/>
              <a:gd name="connsiteY4" fmla="*/ 1824358 h 1428751"/>
              <a:gd name="connsiteX0" fmla="*/ 2536549 w 3083094"/>
              <a:gd name="connsiteY0" fmla="*/ 1692118 h 1428751"/>
              <a:gd name="connsiteX1" fmla="*/ 2457174 w 3083094"/>
              <a:gd name="connsiteY1" fmla="*/ 1771493 h 1428751"/>
              <a:gd name="connsiteX2" fmla="*/ 2377799 w 3083094"/>
              <a:gd name="connsiteY2" fmla="*/ 1692118 h 1428751"/>
              <a:gd name="connsiteX3" fmla="*/ 2457174 w 3083094"/>
              <a:gd name="connsiteY3" fmla="*/ 1612743 h 1428751"/>
              <a:gd name="connsiteX4" fmla="*/ 2536549 w 3083094"/>
              <a:gd name="connsiteY4" fmla="*/ 1692118 h 1428751"/>
              <a:gd name="connsiteX0" fmla="*/ 2398141 w 3083094"/>
              <a:gd name="connsiteY0" fmla="*/ 1501941 h 1428751"/>
              <a:gd name="connsiteX1" fmla="*/ 2279078 w 3083094"/>
              <a:gd name="connsiteY1" fmla="*/ 1621004 h 1428751"/>
              <a:gd name="connsiteX2" fmla="*/ 2160015 w 3083094"/>
              <a:gd name="connsiteY2" fmla="*/ 1501941 h 1428751"/>
              <a:gd name="connsiteX3" fmla="*/ 2279078 w 3083094"/>
              <a:gd name="connsiteY3" fmla="*/ 1382878 h 1428751"/>
              <a:gd name="connsiteX4" fmla="*/ 2398141 w 3083094"/>
              <a:gd name="connsiteY4" fmla="*/ 1501941 h 1428751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6221"/>
              <a:gd name="connsiteX1" fmla="*/ 5659 w 43256"/>
              <a:gd name="connsiteY1" fmla="*/ 6766 h 56221"/>
              <a:gd name="connsiteX2" fmla="*/ 14041 w 43256"/>
              <a:gd name="connsiteY2" fmla="*/ 5061 h 56221"/>
              <a:gd name="connsiteX3" fmla="*/ 22492 w 43256"/>
              <a:gd name="connsiteY3" fmla="*/ 3291 h 56221"/>
              <a:gd name="connsiteX4" fmla="*/ 25785 w 43256"/>
              <a:gd name="connsiteY4" fmla="*/ 59 h 56221"/>
              <a:gd name="connsiteX5" fmla="*/ 29869 w 43256"/>
              <a:gd name="connsiteY5" fmla="*/ 2340 h 56221"/>
              <a:gd name="connsiteX6" fmla="*/ 35499 w 43256"/>
              <a:gd name="connsiteY6" fmla="*/ 549 h 56221"/>
              <a:gd name="connsiteX7" fmla="*/ 38354 w 43256"/>
              <a:gd name="connsiteY7" fmla="*/ 5435 h 56221"/>
              <a:gd name="connsiteX8" fmla="*/ 42018 w 43256"/>
              <a:gd name="connsiteY8" fmla="*/ 10177 h 56221"/>
              <a:gd name="connsiteX9" fmla="*/ 41854 w 43256"/>
              <a:gd name="connsiteY9" fmla="*/ 15319 h 56221"/>
              <a:gd name="connsiteX10" fmla="*/ 43052 w 43256"/>
              <a:gd name="connsiteY10" fmla="*/ 23181 h 56221"/>
              <a:gd name="connsiteX11" fmla="*/ 37440 w 43256"/>
              <a:gd name="connsiteY11" fmla="*/ 30063 h 56221"/>
              <a:gd name="connsiteX12" fmla="*/ 35431 w 43256"/>
              <a:gd name="connsiteY12" fmla="*/ 35960 h 56221"/>
              <a:gd name="connsiteX13" fmla="*/ 28591 w 43256"/>
              <a:gd name="connsiteY13" fmla="*/ 36674 h 56221"/>
              <a:gd name="connsiteX14" fmla="*/ 23703 w 43256"/>
              <a:gd name="connsiteY14" fmla="*/ 42965 h 56221"/>
              <a:gd name="connsiteX15" fmla="*/ 16516 w 43256"/>
              <a:gd name="connsiteY15" fmla="*/ 39125 h 56221"/>
              <a:gd name="connsiteX16" fmla="*/ 5840 w 43256"/>
              <a:gd name="connsiteY16" fmla="*/ 35331 h 56221"/>
              <a:gd name="connsiteX17" fmla="*/ 1146 w 43256"/>
              <a:gd name="connsiteY17" fmla="*/ 31109 h 56221"/>
              <a:gd name="connsiteX18" fmla="*/ 2149 w 43256"/>
              <a:gd name="connsiteY18" fmla="*/ 25410 h 56221"/>
              <a:gd name="connsiteX19" fmla="*/ 31 w 43256"/>
              <a:gd name="connsiteY19" fmla="*/ 19563 h 56221"/>
              <a:gd name="connsiteX20" fmla="*/ 3899 w 43256"/>
              <a:gd name="connsiteY20" fmla="*/ 14366 h 56221"/>
              <a:gd name="connsiteX21" fmla="*/ 3936 w 43256"/>
              <a:gd name="connsiteY21" fmla="*/ 14229 h 56221"/>
              <a:gd name="connsiteX0" fmla="*/ 2623269 w 3087090"/>
              <a:gd name="connsiteY0" fmla="*/ 1819695 h 1859383"/>
              <a:gd name="connsiteX1" fmla="*/ 2583581 w 3087090"/>
              <a:gd name="connsiteY1" fmla="*/ 1859383 h 1859383"/>
              <a:gd name="connsiteX2" fmla="*/ 2543893 w 3087090"/>
              <a:gd name="connsiteY2" fmla="*/ 1819695 h 1859383"/>
              <a:gd name="connsiteX3" fmla="*/ 2583581 w 3087090"/>
              <a:gd name="connsiteY3" fmla="*/ 1780007 h 1859383"/>
              <a:gd name="connsiteX4" fmla="*/ 2623269 w 3087090"/>
              <a:gd name="connsiteY4" fmla="*/ 1819695 h 1859383"/>
              <a:gd name="connsiteX0" fmla="*/ 2539118 w 3087090"/>
              <a:gd name="connsiteY0" fmla="*/ 1687455 h 1859383"/>
              <a:gd name="connsiteX1" fmla="*/ 2459743 w 3087090"/>
              <a:gd name="connsiteY1" fmla="*/ 1766830 h 1859383"/>
              <a:gd name="connsiteX2" fmla="*/ 2380368 w 3087090"/>
              <a:gd name="connsiteY2" fmla="*/ 1687455 h 1859383"/>
              <a:gd name="connsiteX3" fmla="*/ 2459743 w 3087090"/>
              <a:gd name="connsiteY3" fmla="*/ 1608080 h 1859383"/>
              <a:gd name="connsiteX4" fmla="*/ 2539118 w 3087090"/>
              <a:gd name="connsiteY4" fmla="*/ 1687455 h 1859383"/>
              <a:gd name="connsiteX0" fmla="*/ 2400710 w 3087090"/>
              <a:gd name="connsiteY0" fmla="*/ 1497278 h 1859383"/>
              <a:gd name="connsiteX1" fmla="*/ 2281647 w 3087090"/>
              <a:gd name="connsiteY1" fmla="*/ 1616341 h 1859383"/>
              <a:gd name="connsiteX2" fmla="*/ 2162584 w 3087090"/>
              <a:gd name="connsiteY2" fmla="*/ 1497278 h 1859383"/>
              <a:gd name="connsiteX3" fmla="*/ 2281647 w 3087090"/>
              <a:gd name="connsiteY3" fmla="*/ 1378215 h 1859383"/>
              <a:gd name="connsiteX4" fmla="*/ 2400710 w 3087090"/>
              <a:gd name="connsiteY4" fmla="*/ 1497278 h 1859383"/>
              <a:gd name="connsiteX0" fmla="*/ 4729 w 43256"/>
              <a:gd name="connsiteY0" fmla="*/ 26036 h 56221"/>
              <a:gd name="connsiteX1" fmla="*/ 2196 w 43256"/>
              <a:gd name="connsiteY1" fmla="*/ 25239 h 56221"/>
              <a:gd name="connsiteX2" fmla="*/ 6964 w 43256"/>
              <a:gd name="connsiteY2" fmla="*/ 34758 h 56221"/>
              <a:gd name="connsiteX3" fmla="*/ 5856 w 43256"/>
              <a:gd name="connsiteY3" fmla="*/ 35139 h 56221"/>
              <a:gd name="connsiteX4" fmla="*/ 16514 w 43256"/>
              <a:gd name="connsiteY4" fmla="*/ 38949 h 56221"/>
              <a:gd name="connsiteX5" fmla="*/ 15846 w 43256"/>
              <a:gd name="connsiteY5" fmla="*/ 37209 h 56221"/>
              <a:gd name="connsiteX6" fmla="*/ 28863 w 43256"/>
              <a:gd name="connsiteY6" fmla="*/ 34610 h 56221"/>
              <a:gd name="connsiteX7" fmla="*/ 28596 w 43256"/>
              <a:gd name="connsiteY7" fmla="*/ 36519 h 56221"/>
              <a:gd name="connsiteX8" fmla="*/ 35330 w 43256"/>
              <a:gd name="connsiteY8" fmla="*/ 25326 h 56221"/>
              <a:gd name="connsiteX9" fmla="*/ 37416 w 43256"/>
              <a:gd name="connsiteY9" fmla="*/ 29949 h 56221"/>
              <a:gd name="connsiteX10" fmla="*/ 41834 w 43256"/>
              <a:gd name="connsiteY10" fmla="*/ 15213 h 56221"/>
              <a:gd name="connsiteX11" fmla="*/ 40386 w 43256"/>
              <a:gd name="connsiteY11" fmla="*/ 17889 h 56221"/>
              <a:gd name="connsiteX12" fmla="*/ 38360 w 43256"/>
              <a:gd name="connsiteY12" fmla="*/ 5285 h 56221"/>
              <a:gd name="connsiteX13" fmla="*/ 38436 w 43256"/>
              <a:gd name="connsiteY13" fmla="*/ 6549 h 56221"/>
              <a:gd name="connsiteX14" fmla="*/ 29114 w 43256"/>
              <a:gd name="connsiteY14" fmla="*/ 3811 h 56221"/>
              <a:gd name="connsiteX15" fmla="*/ 29856 w 43256"/>
              <a:gd name="connsiteY15" fmla="*/ 2199 h 56221"/>
              <a:gd name="connsiteX16" fmla="*/ 22177 w 43256"/>
              <a:gd name="connsiteY16" fmla="*/ 4579 h 56221"/>
              <a:gd name="connsiteX17" fmla="*/ 22536 w 43256"/>
              <a:gd name="connsiteY17" fmla="*/ 3189 h 56221"/>
              <a:gd name="connsiteX18" fmla="*/ 14036 w 43256"/>
              <a:gd name="connsiteY18" fmla="*/ 5051 h 56221"/>
              <a:gd name="connsiteX19" fmla="*/ 15336 w 43256"/>
              <a:gd name="connsiteY19" fmla="*/ 6399 h 56221"/>
              <a:gd name="connsiteX20" fmla="*/ 4163 w 43256"/>
              <a:gd name="connsiteY20" fmla="*/ 15648 h 56221"/>
              <a:gd name="connsiteX21" fmla="*/ 3936 w 43256"/>
              <a:gd name="connsiteY21" fmla="*/ 14229 h 5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6221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087090" h="1859383">
                <a:moveTo>
                  <a:pt x="2623269" y="1819695"/>
                </a:moveTo>
                <a:cubicBezTo>
                  <a:pt x="2623269" y="1841614"/>
                  <a:pt x="2605500" y="1859383"/>
                  <a:pt x="2583581" y="1859383"/>
                </a:cubicBezTo>
                <a:cubicBezTo>
                  <a:pt x="2561662" y="1859383"/>
                  <a:pt x="2543893" y="1841614"/>
                  <a:pt x="2543893" y="1819695"/>
                </a:cubicBezTo>
                <a:cubicBezTo>
                  <a:pt x="2543893" y="1797776"/>
                  <a:pt x="2561662" y="1780007"/>
                  <a:pt x="2583581" y="1780007"/>
                </a:cubicBezTo>
                <a:cubicBezTo>
                  <a:pt x="2605500" y="1780007"/>
                  <a:pt x="2623269" y="1797776"/>
                  <a:pt x="2623269" y="1819695"/>
                </a:cubicBezTo>
                <a:close/>
              </a:path>
              <a:path w="3087090" h="1859383">
                <a:moveTo>
                  <a:pt x="2539118" y="1687455"/>
                </a:moveTo>
                <a:cubicBezTo>
                  <a:pt x="2539118" y="1731293"/>
                  <a:pt x="2503581" y="1766830"/>
                  <a:pt x="2459743" y="1766830"/>
                </a:cubicBezTo>
                <a:cubicBezTo>
                  <a:pt x="2415905" y="1766830"/>
                  <a:pt x="2380368" y="1731293"/>
                  <a:pt x="2380368" y="1687455"/>
                </a:cubicBezTo>
                <a:cubicBezTo>
                  <a:pt x="2380368" y="1643617"/>
                  <a:pt x="2415905" y="1608080"/>
                  <a:pt x="2459743" y="1608080"/>
                </a:cubicBezTo>
                <a:cubicBezTo>
                  <a:pt x="2503581" y="1608080"/>
                  <a:pt x="2539118" y="1643617"/>
                  <a:pt x="2539118" y="1687455"/>
                </a:cubicBezTo>
                <a:close/>
              </a:path>
              <a:path w="3087090" h="1859383">
                <a:moveTo>
                  <a:pt x="2400710" y="1497278"/>
                </a:moveTo>
                <a:cubicBezTo>
                  <a:pt x="2400710" y="1563035"/>
                  <a:pt x="2347404" y="1616341"/>
                  <a:pt x="2281647" y="1616341"/>
                </a:cubicBezTo>
                <a:cubicBezTo>
                  <a:pt x="2215890" y="1616341"/>
                  <a:pt x="2162584" y="1563035"/>
                  <a:pt x="2162584" y="1497278"/>
                </a:cubicBezTo>
                <a:cubicBezTo>
                  <a:pt x="2162584" y="1431521"/>
                  <a:pt x="2215890" y="1378215"/>
                  <a:pt x="2281647" y="1378215"/>
                </a:cubicBezTo>
                <a:cubicBezTo>
                  <a:pt x="2347404" y="1378215"/>
                  <a:pt x="2400710" y="1431521"/>
                  <a:pt x="2400710" y="1497278"/>
                </a:cubicBezTo>
                <a:close/>
              </a:path>
              <a:path w="43256" h="56221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330" y="25326"/>
                </a:moveTo>
                <a:cubicBezTo>
                  <a:pt x="37334" y="26654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А вот и сюрприз! Постарайся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вспомнить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что я заморозила. Если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спомнил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предмет, то можешь кликнуть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 кубику льда и сказать: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«Я разморозил  шапку»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="" xmlns:a16="http://schemas.microsoft.com/office/drawing/2014/main" id="{681F0478-4D7E-F60A-5756-97C9215D2270}"/>
              </a:ext>
            </a:extLst>
          </p:cNvPr>
          <p:cNvSpPr/>
          <p:nvPr/>
        </p:nvSpPr>
        <p:spPr>
          <a:xfrm>
            <a:off x="10789483" y="242564"/>
            <a:ext cx="1221641" cy="321933"/>
          </a:xfrm>
          <a:prstGeom prst="roundRect">
            <a:avLst/>
          </a:prstGeom>
          <a:solidFill>
            <a:srgbClr val="73F4FC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392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7754" y="1745672"/>
            <a:ext cx="3214246" cy="4897582"/>
          </a:xfrm>
          <a:prstGeom prst="rect">
            <a:avLst/>
          </a:prstGeom>
        </p:spPr>
      </p:pic>
      <p:pic>
        <p:nvPicPr>
          <p:cNvPr id="6" name="Picture 2" descr="Анимашки Солнце и звезды от 200 до 25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8CD862E-E202-0DA4-3B3E-797FE01CA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922">
            <a:off x="8263380" y="20833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узырек для мыслей: облако 6">
            <a:extLst>
              <a:ext uri="{FF2B5EF4-FFF2-40B4-BE49-F238E27FC236}">
                <a16:creationId xmlns="" xmlns:a16="http://schemas.microsoft.com/office/drawing/2014/main" id="{B6CF9983-7072-6C1E-81B7-D76688B309AA}"/>
              </a:ext>
            </a:extLst>
          </p:cNvPr>
          <p:cNvSpPr/>
          <p:nvPr/>
        </p:nvSpPr>
        <p:spPr>
          <a:xfrm>
            <a:off x="7603577" y="162219"/>
            <a:ext cx="3087090" cy="185938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20700 w 3083094"/>
              <a:gd name="connsiteY0" fmla="*/ 1824358 h 1428751"/>
              <a:gd name="connsiteX1" fmla="*/ 2581012 w 3083094"/>
              <a:gd name="connsiteY1" fmla="*/ 1864046 h 1428751"/>
              <a:gd name="connsiteX2" fmla="*/ 2541324 w 3083094"/>
              <a:gd name="connsiteY2" fmla="*/ 1824358 h 1428751"/>
              <a:gd name="connsiteX3" fmla="*/ 2581012 w 3083094"/>
              <a:gd name="connsiteY3" fmla="*/ 1784670 h 1428751"/>
              <a:gd name="connsiteX4" fmla="*/ 2620700 w 3083094"/>
              <a:gd name="connsiteY4" fmla="*/ 1824358 h 1428751"/>
              <a:gd name="connsiteX0" fmla="*/ 2536549 w 3083094"/>
              <a:gd name="connsiteY0" fmla="*/ 1692118 h 1428751"/>
              <a:gd name="connsiteX1" fmla="*/ 2457174 w 3083094"/>
              <a:gd name="connsiteY1" fmla="*/ 1771493 h 1428751"/>
              <a:gd name="connsiteX2" fmla="*/ 2377799 w 3083094"/>
              <a:gd name="connsiteY2" fmla="*/ 1692118 h 1428751"/>
              <a:gd name="connsiteX3" fmla="*/ 2457174 w 3083094"/>
              <a:gd name="connsiteY3" fmla="*/ 1612743 h 1428751"/>
              <a:gd name="connsiteX4" fmla="*/ 2536549 w 3083094"/>
              <a:gd name="connsiteY4" fmla="*/ 1692118 h 1428751"/>
              <a:gd name="connsiteX0" fmla="*/ 2398141 w 3083094"/>
              <a:gd name="connsiteY0" fmla="*/ 1501941 h 1428751"/>
              <a:gd name="connsiteX1" fmla="*/ 2279078 w 3083094"/>
              <a:gd name="connsiteY1" fmla="*/ 1621004 h 1428751"/>
              <a:gd name="connsiteX2" fmla="*/ 2160015 w 3083094"/>
              <a:gd name="connsiteY2" fmla="*/ 1501941 h 1428751"/>
              <a:gd name="connsiteX3" fmla="*/ 2279078 w 3083094"/>
              <a:gd name="connsiteY3" fmla="*/ 1382878 h 1428751"/>
              <a:gd name="connsiteX4" fmla="*/ 2398141 w 3083094"/>
              <a:gd name="connsiteY4" fmla="*/ 1501941 h 1428751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6221"/>
              <a:gd name="connsiteX1" fmla="*/ 5659 w 43256"/>
              <a:gd name="connsiteY1" fmla="*/ 6766 h 56221"/>
              <a:gd name="connsiteX2" fmla="*/ 14041 w 43256"/>
              <a:gd name="connsiteY2" fmla="*/ 5061 h 56221"/>
              <a:gd name="connsiteX3" fmla="*/ 22492 w 43256"/>
              <a:gd name="connsiteY3" fmla="*/ 3291 h 56221"/>
              <a:gd name="connsiteX4" fmla="*/ 25785 w 43256"/>
              <a:gd name="connsiteY4" fmla="*/ 59 h 56221"/>
              <a:gd name="connsiteX5" fmla="*/ 29869 w 43256"/>
              <a:gd name="connsiteY5" fmla="*/ 2340 h 56221"/>
              <a:gd name="connsiteX6" fmla="*/ 35499 w 43256"/>
              <a:gd name="connsiteY6" fmla="*/ 549 h 56221"/>
              <a:gd name="connsiteX7" fmla="*/ 38354 w 43256"/>
              <a:gd name="connsiteY7" fmla="*/ 5435 h 56221"/>
              <a:gd name="connsiteX8" fmla="*/ 42018 w 43256"/>
              <a:gd name="connsiteY8" fmla="*/ 10177 h 56221"/>
              <a:gd name="connsiteX9" fmla="*/ 41854 w 43256"/>
              <a:gd name="connsiteY9" fmla="*/ 15319 h 56221"/>
              <a:gd name="connsiteX10" fmla="*/ 43052 w 43256"/>
              <a:gd name="connsiteY10" fmla="*/ 23181 h 56221"/>
              <a:gd name="connsiteX11" fmla="*/ 37440 w 43256"/>
              <a:gd name="connsiteY11" fmla="*/ 30063 h 56221"/>
              <a:gd name="connsiteX12" fmla="*/ 35431 w 43256"/>
              <a:gd name="connsiteY12" fmla="*/ 35960 h 56221"/>
              <a:gd name="connsiteX13" fmla="*/ 28591 w 43256"/>
              <a:gd name="connsiteY13" fmla="*/ 36674 h 56221"/>
              <a:gd name="connsiteX14" fmla="*/ 23703 w 43256"/>
              <a:gd name="connsiteY14" fmla="*/ 42965 h 56221"/>
              <a:gd name="connsiteX15" fmla="*/ 16516 w 43256"/>
              <a:gd name="connsiteY15" fmla="*/ 39125 h 56221"/>
              <a:gd name="connsiteX16" fmla="*/ 5840 w 43256"/>
              <a:gd name="connsiteY16" fmla="*/ 35331 h 56221"/>
              <a:gd name="connsiteX17" fmla="*/ 1146 w 43256"/>
              <a:gd name="connsiteY17" fmla="*/ 31109 h 56221"/>
              <a:gd name="connsiteX18" fmla="*/ 2149 w 43256"/>
              <a:gd name="connsiteY18" fmla="*/ 25410 h 56221"/>
              <a:gd name="connsiteX19" fmla="*/ 31 w 43256"/>
              <a:gd name="connsiteY19" fmla="*/ 19563 h 56221"/>
              <a:gd name="connsiteX20" fmla="*/ 3899 w 43256"/>
              <a:gd name="connsiteY20" fmla="*/ 14366 h 56221"/>
              <a:gd name="connsiteX21" fmla="*/ 3936 w 43256"/>
              <a:gd name="connsiteY21" fmla="*/ 14229 h 56221"/>
              <a:gd name="connsiteX0" fmla="*/ 2623269 w 3087090"/>
              <a:gd name="connsiteY0" fmla="*/ 1819695 h 1859383"/>
              <a:gd name="connsiteX1" fmla="*/ 2583581 w 3087090"/>
              <a:gd name="connsiteY1" fmla="*/ 1859383 h 1859383"/>
              <a:gd name="connsiteX2" fmla="*/ 2543893 w 3087090"/>
              <a:gd name="connsiteY2" fmla="*/ 1819695 h 1859383"/>
              <a:gd name="connsiteX3" fmla="*/ 2583581 w 3087090"/>
              <a:gd name="connsiteY3" fmla="*/ 1780007 h 1859383"/>
              <a:gd name="connsiteX4" fmla="*/ 2623269 w 3087090"/>
              <a:gd name="connsiteY4" fmla="*/ 1819695 h 1859383"/>
              <a:gd name="connsiteX0" fmla="*/ 2539118 w 3087090"/>
              <a:gd name="connsiteY0" fmla="*/ 1687455 h 1859383"/>
              <a:gd name="connsiteX1" fmla="*/ 2459743 w 3087090"/>
              <a:gd name="connsiteY1" fmla="*/ 1766830 h 1859383"/>
              <a:gd name="connsiteX2" fmla="*/ 2380368 w 3087090"/>
              <a:gd name="connsiteY2" fmla="*/ 1687455 h 1859383"/>
              <a:gd name="connsiteX3" fmla="*/ 2459743 w 3087090"/>
              <a:gd name="connsiteY3" fmla="*/ 1608080 h 1859383"/>
              <a:gd name="connsiteX4" fmla="*/ 2539118 w 3087090"/>
              <a:gd name="connsiteY4" fmla="*/ 1687455 h 1859383"/>
              <a:gd name="connsiteX0" fmla="*/ 2400710 w 3087090"/>
              <a:gd name="connsiteY0" fmla="*/ 1497278 h 1859383"/>
              <a:gd name="connsiteX1" fmla="*/ 2281647 w 3087090"/>
              <a:gd name="connsiteY1" fmla="*/ 1616341 h 1859383"/>
              <a:gd name="connsiteX2" fmla="*/ 2162584 w 3087090"/>
              <a:gd name="connsiteY2" fmla="*/ 1497278 h 1859383"/>
              <a:gd name="connsiteX3" fmla="*/ 2281647 w 3087090"/>
              <a:gd name="connsiteY3" fmla="*/ 1378215 h 1859383"/>
              <a:gd name="connsiteX4" fmla="*/ 2400710 w 3087090"/>
              <a:gd name="connsiteY4" fmla="*/ 1497278 h 1859383"/>
              <a:gd name="connsiteX0" fmla="*/ 4729 w 43256"/>
              <a:gd name="connsiteY0" fmla="*/ 26036 h 56221"/>
              <a:gd name="connsiteX1" fmla="*/ 2196 w 43256"/>
              <a:gd name="connsiteY1" fmla="*/ 25239 h 56221"/>
              <a:gd name="connsiteX2" fmla="*/ 6964 w 43256"/>
              <a:gd name="connsiteY2" fmla="*/ 34758 h 56221"/>
              <a:gd name="connsiteX3" fmla="*/ 5856 w 43256"/>
              <a:gd name="connsiteY3" fmla="*/ 35139 h 56221"/>
              <a:gd name="connsiteX4" fmla="*/ 16514 w 43256"/>
              <a:gd name="connsiteY4" fmla="*/ 38949 h 56221"/>
              <a:gd name="connsiteX5" fmla="*/ 15846 w 43256"/>
              <a:gd name="connsiteY5" fmla="*/ 37209 h 56221"/>
              <a:gd name="connsiteX6" fmla="*/ 28863 w 43256"/>
              <a:gd name="connsiteY6" fmla="*/ 34610 h 56221"/>
              <a:gd name="connsiteX7" fmla="*/ 28596 w 43256"/>
              <a:gd name="connsiteY7" fmla="*/ 36519 h 56221"/>
              <a:gd name="connsiteX8" fmla="*/ 35330 w 43256"/>
              <a:gd name="connsiteY8" fmla="*/ 25326 h 56221"/>
              <a:gd name="connsiteX9" fmla="*/ 37416 w 43256"/>
              <a:gd name="connsiteY9" fmla="*/ 29949 h 56221"/>
              <a:gd name="connsiteX10" fmla="*/ 41834 w 43256"/>
              <a:gd name="connsiteY10" fmla="*/ 15213 h 56221"/>
              <a:gd name="connsiteX11" fmla="*/ 40386 w 43256"/>
              <a:gd name="connsiteY11" fmla="*/ 17889 h 56221"/>
              <a:gd name="connsiteX12" fmla="*/ 38360 w 43256"/>
              <a:gd name="connsiteY12" fmla="*/ 5285 h 56221"/>
              <a:gd name="connsiteX13" fmla="*/ 38436 w 43256"/>
              <a:gd name="connsiteY13" fmla="*/ 6549 h 56221"/>
              <a:gd name="connsiteX14" fmla="*/ 29114 w 43256"/>
              <a:gd name="connsiteY14" fmla="*/ 3811 h 56221"/>
              <a:gd name="connsiteX15" fmla="*/ 29856 w 43256"/>
              <a:gd name="connsiteY15" fmla="*/ 2199 h 56221"/>
              <a:gd name="connsiteX16" fmla="*/ 22177 w 43256"/>
              <a:gd name="connsiteY16" fmla="*/ 4579 h 56221"/>
              <a:gd name="connsiteX17" fmla="*/ 22536 w 43256"/>
              <a:gd name="connsiteY17" fmla="*/ 3189 h 56221"/>
              <a:gd name="connsiteX18" fmla="*/ 14036 w 43256"/>
              <a:gd name="connsiteY18" fmla="*/ 5051 h 56221"/>
              <a:gd name="connsiteX19" fmla="*/ 15336 w 43256"/>
              <a:gd name="connsiteY19" fmla="*/ 6399 h 56221"/>
              <a:gd name="connsiteX20" fmla="*/ 4163 w 43256"/>
              <a:gd name="connsiteY20" fmla="*/ 15648 h 56221"/>
              <a:gd name="connsiteX21" fmla="*/ 3936 w 43256"/>
              <a:gd name="connsiteY21" fmla="*/ 14229 h 5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6221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087090" h="1859383">
                <a:moveTo>
                  <a:pt x="2623269" y="1819695"/>
                </a:moveTo>
                <a:cubicBezTo>
                  <a:pt x="2623269" y="1841614"/>
                  <a:pt x="2605500" y="1859383"/>
                  <a:pt x="2583581" y="1859383"/>
                </a:cubicBezTo>
                <a:cubicBezTo>
                  <a:pt x="2561662" y="1859383"/>
                  <a:pt x="2543893" y="1841614"/>
                  <a:pt x="2543893" y="1819695"/>
                </a:cubicBezTo>
                <a:cubicBezTo>
                  <a:pt x="2543893" y="1797776"/>
                  <a:pt x="2561662" y="1780007"/>
                  <a:pt x="2583581" y="1780007"/>
                </a:cubicBezTo>
                <a:cubicBezTo>
                  <a:pt x="2605500" y="1780007"/>
                  <a:pt x="2623269" y="1797776"/>
                  <a:pt x="2623269" y="1819695"/>
                </a:cubicBezTo>
                <a:close/>
              </a:path>
              <a:path w="3087090" h="1859383">
                <a:moveTo>
                  <a:pt x="2539118" y="1687455"/>
                </a:moveTo>
                <a:cubicBezTo>
                  <a:pt x="2539118" y="1731293"/>
                  <a:pt x="2503581" y="1766830"/>
                  <a:pt x="2459743" y="1766830"/>
                </a:cubicBezTo>
                <a:cubicBezTo>
                  <a:pt x="2415905" y="1766830"/>
                  <a:pt x="2380368" y="1731293"/>
                  <a:pt x="2380368" y="1687455"/>
                </a:cubicBezTo>
                <a:cubicBezTo>
                  <a:pt x="2380368" y="1643617"/>
                  <a:pt x="2415905" y="1608080"/>
                  <a:pt x="2459743" y="1608080"/>
                </a:cubicBezTo>
                <a:cubicBezTo>
                  <a:pt x="2503581" y="1608080"/>
                  <a:pt x="2539118" y="1643617"/>
                  <a:pt x="2539118" y="1687455"/>
                </a:cubicBezTo>
                <a:close/>
              </a:path>
              <a:path w="3087090" h="1859383">
                <a:moveTo>
                  <a:pt x="2400710" y="1497278"/>
                </a:moveTo>
                <a:cubicBezTo>
                  <a:pt x="2400710" y="1563035"/>
                  <a:pt x="2347404" y="1616341"/>
                  <a:pt x="2281647" y="1616341"/>
                </a:cubicBezTo>
                <a:cubicBezTo>
                  <a:pt x="2215890" y="1616341"/>
                  <a:pt x="2162584" y="1563035"/>
                  <a:pt x="2162584" y="1497278"/>
                </a:cubicBezTo>
                <a:cubicBezTo>
                  <a:pt x="2162584" y="1431521"/>
                  <a:pt x="2215890" y="1378215"/>
                  <a:pt x="2281647" y="1378215"/>
                </a:cubicBezTo>
                <a:cubicBezTo>
                  <a:pt x="2347404" y="1378215"/>
                  <a:pt x="2400710" y="1431521"/>
                  <a:pt x="2400710" y="1497278"/>
                </a:cubicBezTo>
                <a:close/>
              </a:path>
              <a:path w="43256" h="56221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330" y="25326"/>
                </a:moveTo>
                <a:cubicBezTo>
                  <a:pt x="37334" y="26654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Назови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все картинки и запомни их. Только после этого нажми на волшебную палочку-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тебя ждет сюрприз</a:t>
            </a: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="" xmlns:a16="http://schemas.microsoft.com/office/drawing/2014/main" id="{AECF2DF5-BC33-E5EE-005B-C1C29A493C32}"/>
              </a:ext>
            </a:extLst>
          </p:cNvPr>
          <p:cNvSpPr/>
          <p:nvPr/>
        </p:nvSpPr>
        <p:spPr>
          <a:xfrm>
            <a:off x="10789483" y="242564"/>
            <a:ext cx="1221641" cy="321933"/>
          </a:xfrm>
          <a:prstGeom prst="roundRect">
            <a:avLst/>
          </a:prstGeom>
          <a:solidFill>
            <a:srgbClr val="73F4FC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F84C3A-0F11-531B-DB75-561633F1E874}"/>
              </a:ext>
            </a:extLst>
          </p:cNvPr>
          <p:cNvSpPr/>
          <p:nvPr/>
        </p:nvSpPr>
        <p:spPr>
          <a:xfrm>
            <a:off x="11422399" y="6120608"/>
            <a:ext cx="588725" cy="560552"/>
          </a:xfrm>
          <a:prstGeom prst="actionButtonForwardNex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FFA81DA-C9D1-A0EC-9555-BA8F23D39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805" y="1630680"/>
            <a:ext cx="1164442" cy="16764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F5EA85-9C2C-7A26-2703-0572B6D823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91" b="21722"/>
          <a:stretch>
            <a:fillRect/>
          </a:stretch>
        </p:blipFill>
        <p:spPr>
          <a:xfrm>
            <a:off x="2925435" y="1600201"/>
            <a:ext cx="2073285" cy="19049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919733-C7CE-D76C-8980-C6865461F3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555" b="13538"/>
          <a:stretch>
            <a:fillRect/>
          </a:stretch>
        </p:blipFill>
        <p:spPr>
          <a:xfrm>
            <a:off x="3775334" y="4579593"/>
            <a:ext cx="1375786" cy="1577367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6DF16DC-784A-A92C-7ACC-4637A252E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609" y="4840610"/>
            <a:ext cx="1766205" cy="176620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6178EE5-2C90-9CFF-08BC-3EC77EA203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1281" y="1661160"/>
            <a:ext cx="2336800" cy="175259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020D396-BA66-EEC4-150E-4B825B6C10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6263">
            <a:off x="6800368" y="4740835"/>
            <a:ext cx="1315009" cy="17234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28FAE36-2A4D-0171-5472-1E8156919A2B}"/>
              </a:ext>
            </a:extLst>
          </p:cNvPr>
          <p:cNvSpPr/>
          <p:nvPr/>
        </p:nvSpPr>
        <p:spPr>
          <a:xfrm>
            <a:off x="166173" y="242564"/>
            <a:ext cx="6982772" cy="51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Матрешка, подушка, шарик, лягушка, душ, погремушка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8">
            <a:extLst>
              <a:ext uri="{FF2B5EF4-FFF2-40B4-BE49-F238E27FC236}">
                <a16:creationId xmlns="" xmlns:a16="http://schemas.microsoft.com/office/drawing/2014/main" id="{6CF119B7-F478-6715-19C2-2E6BDEAE3B99}"/>
              </a:ext>
            </a:extLst>
          </p:cNvPr>
          <p:cNvSpPr/>
          <p:nvPr/>
        </p:nvSpPr>
        <p:spPr>
          <a:xfrm>
            <a:off x="10789482" y="672185"/>
            <a:ext cx="1221641" cy="321933"/>
          </a:xfrm>
          <a:prstGeom prst="roundRect">
            <a:avLst/>
          </a:prstGeom>
          <a:solidFill>
            <a:srgbClr val="73F4F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СЛОВАРИК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39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7754" y="1745672"/>
            <a:ext cx="3214246" cy="4897582"/>
          </a:xfrm>
          <a:prstGeom prst="rect">
            <a:avLst/>
          </a:prstGeom>
        </p:spPr>
      </p:pic>
      <p:pic>
        <p:nvPicPr>
          <p:cNvPr id="6" name="Picture 2" descr="Анимашки Солнце и звезды от 200 до 250">
            <a:extLst>
              <a:ext uri="{FF2B5EF4-FFF2-40B4-BE49-F238E27FC236}">
                <a16:creationId xmlns="" xmlns:a16="http://schemas.microsoft.com/office/drawing/2014/main" id="{A8CD862E-E202-0DA4-3B3E-797FE01CA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922">
            <a:off x="8263380" y="208337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F84C3A-0F11-531B-DB75-561633F1E874}"/>
              </a:ext>
            </a:extLst>
          </p:cNvPr>
          <p:cNvSpPr/>
          <p:nvPr/>
        </p:nvSpPr>
        <p:spPr>
          <a:xfrm>
            <a:off x="11422399" y="6120608"/>
            <a:ext cx="588725" cy="560552"/>
          </a:xfrm>
          <a:prstGeom prst="actionButtonForwardNex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1947ED5-6750-AEBE-0CBD-A0B732E72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560" b="22534"/>
          <a:stretch>
            <a:fillRect/>
          </a:stretch>
        </p:blipFill>
        <p:spPr>
          <a:xfrm>
            <a:off x="3413953" y="4450081"/>
            <a:ext cx="1417127" cy="1371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FFA81DA-C9D1-A0EC-9555-BA8F23D39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467" y="1370391"/>
            <a:ext cx="1180110" cy="169895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F5EA85-9C2C-7A26-2703-0572B6D823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386" b="20421"/>
          <a:stretch>
            <a:fillRect/>
          </a:stretch>
        </p:blipFill>
        <p:spPr>
          <a:xfrm>
            <a:off x="3581400" y="1628336"/>
            <a:ext cx="1569720" cy="1633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2919733-C7CE-D76C-8980-C6865461F3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233" y="4158657"/>
            <a:ext cx="1947967" cy="194796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6178EE5-2C90-9CFF-08BC-3EC77EA203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4782" y="1713584"/>
            <a:ext cx="1738581" cy="13039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020D396-BA66-EEC4-150E-4B825B6C10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939" y="4617721"/>
            <a:ext cx="1010395" cy="13242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0C500E-FEDB-10AE-97D6-7A0ACFF3A3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10000"/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8343" y="1339224"/>
            <a:ext cx="2090513" cy="18935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86A6CF8-6F12-C06B-3598-00316EDE9F4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66" y="1480674"/>
            <a:ext cx="2090513" cy="20068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EE1DF8C-6A5C-F359-980A-F207F9208D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0813">
            <a:off x="3483894" y="1469521"/>
            <a:ext cx="2090513" cy="20068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F741D2-14C8-F595-5E30-695FFCAFCF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" y="4348188"/>
            <a:ext cx="2090513" cy="20068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F75AF3C-2404-F564-2FEB-9537FABF47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8323" flipH="1">
            <a:off x="6401207" y="4030751"/>
            <a:ext cx="2264168" cy="21736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616735A-2DDF-30C8-CA66-DC48816841F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6989" y="4345794"/>
            <a:ext cx="2090513" cy="2006892"/>
          </a:xfrm>
          <a:prstGeom prst="rect">
            <a:avLst/>
          </a:prstGeom>
        </p:spPr>
      </p:pic>
      <p:sp>
        <p:nvSpPr>
          <p:cNvPr id="16" name="Пузырек для мыслей: облако 6">
            <a:extLst>
              <a:ext uri="{FF2B5EF4-FFF2-40B4-BE49-F238E27FC236}">
                <a16:creationId xmlns="" xmlns:a16="http://schemas.microsoft.com/office/drawing/2014/main" id="{226CC113-AE52-08A6-158E-1A0E8CBC9929}"/>
              </a:ext>
            </a:extLst>
          </p:cNvPr>
          <p:cNvSpPr/>
          <p:nvPr/>
        </p:nvSpPr>
        <p:spPr>
          <a:xfrm>
            <a:off x="7603577" y="162219"/>
            <a:ext cx="3377536" cy="198455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20700 w 3083094"/>
              <a:gd name="connsiteY0" fmla="*/ 1824358 h 1428751"/>
              <a:gd name="connsiteX1" fmla="*/ 2581012 w 3083094"/>
              <a:gd name="connsiteY1" fmla="*/ 1864046 h 1428751"/>
              <a:gd name="connsiteX2" fmla="*/ 2541324 w 3083094"/>
              <a:gd name="connsiteY2" fmla="*/ 1824358 h 1428751"/>
              <a:gd name="connsiteX3" fmla="*/ 2581012 w 3083094"/>
              <a:gd name="connsiteY3" fmla="*/ 1784670 h 1428751"/>
              <a:gd name="connsiteX4" fmla="*/ 2620700 w 3083094"/>
              <a:gd name="connsiteY4" fmla="*/ 1824358 h 1428751"/>
              <a:gd name="connsiteX0" fmla="*/ 2536549 w 3083094"/>
              <a:gd name="connsiteY0" fmla="*/ 1692118 h 1428751"/>
              <a:gd name="connsiteX1" fmla="*/ 2457174 w 3083094"/>
              <a:gd name="connsiteY1" fmla="*/ 1771493 h 1428751"/>
              <a:gd name="connsiteX2" fmla="*/ 2377799 w 3083094"/>
              <a:gd name="connsiteY2" fmla="*/ 1692118 h 1428751"/>
              <a:gd name="connsiteX3" fmla="*/ 2457174 w 3083094"/>
              <a:gd name="connsiteY3" fmla="*/ 1612743 h 1428751"/>
              <a:gd name="connsiteX4" fmla="*/ 2536549 w 3083094"/>
              <a:gd name="connsiteY4" fmla="*/ 1692118 h 1428751"/>
              <a:gd name="connsiteX0" fmla="*/ 2398141 w 3083094"/>
              <a:gd name="connsiteY0" fmla="*/ 1501941 h 1428751"/>
              <a:gd name="connsiteX1" fmla="*/ 2279078 w 3083094"/>
              <a:gd name="connsiteY1" fmla="*/ 1621004 h 1428751"/>
              <a:gd name="connsiteX2" fmla="*/ 2160015 w 3083094"/>
              <a:gd name="connsiteY2" fmla="*/ 1501941 h 1428751"/>
              <a:gd name="connsiteX3" fmla="*/ 2279078 w 3083094"/>
              <a:gd name="connsiteY3" fmla="*/ 1382878 h 1428751"/>
              <a:gd name="connsiteX4" fmla="*/ 2398141 w 3083094"/>
              <a:gd name="connsiteY4" fmla="*/ 1501941 h 1428751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6221"/>
              <a:gd name="connsiteX1" fmla="*/ 5659 w 43256"/>
              <a:gd name="connsiteY1" fmla="*/ 6766 h 56221"/>
              <a:gd name="connsiteX2" fmla="*/ 14041 w 43256"/>
              <a:gd name="connsiteY2" fmla="*/ 5061 h 56221"/>
              <a:gd name="connsiteX3" fmla="*/ 22492 w 43256"/>
              <a:gd name="connsiteY3" fmla="*/ 3291 h 56221"/>
              <a:gd name="connsiteX4" fmla="*/ 25785 w 43256"/>
              <a:gd name="connsiteY4" fmla="*/ 59 h 56221"/>
              <a:gd name="connsiteX5" fmla="*/ 29869 w 43256"/>
              <a:gd name="connsiteY5" fmla="*/ 2340 h 56221"/>
              <a:gd name="connsiteX6" fmla="*/ 35499 w 43256"/>
              <a:gd name="connsiteY6" fmla="*/ 549 h 56221"/>
              <a:gd name="connsiteX7" fmla="*/ 38354 w 43256"/>
              <a:gd name="connsiteY7" fmla="*/ 5435 h 56221"/>
              <a:gd name="connsiteX8" fmla="*/ 42018 w 43256"/>
              <a:gd name="connsiteY8" fmla="*/ 10177 h 56221"/>
              <a:gd name="connsiteX9" fmla="*/ 41854 w 43256"/>
              <a:gd name="connsiteY9" fmla="*/ 15319 h 56221"/>
              <a:gd name="connsiteX10" fmla="*/ 43052 w 43256"/>
              <a:gd name="connsiteY10" fmla="*/ 23181 h 56221"/>
              <a:gd name="connsiteX11" fmla="*/ 37440 w 43256"/>
              <a:gd name="connsiteY11" fmla="*/ 30063 h 56221"/>
              <a:gd name="connsiteX12" fmla="*/ 35431 w 43256"/>
              <a:gd name="connsiteY12" fmla="*/ 35960 h 56221"/>
              <a:gd name="connsiteX13" fmla="*/ 28591 w 43256"/>
              <a:gd name="connsiteY13" fmla="*/ 36674 h 56221"/>
              <a:gd name="connsiteX14" fmla="*/ 23703 w 43256"/>
              <a:gd name="connsiteY14" fmla="*/ 42965 h 56221"/>
              <a:gd name="connsiteX15" fmla="*/ 16516 w 43256"/>
              <a:gd name="connsiteY15" fmla="*/ 39125 h 56221"/>
              <a:gd name="connsiteX16" fmla="*/ 5840 w 43256"/>
              <a:gd name="connsiteY16" fmla="*/ 35331 h 56221"/>
              <a:gd name="connsiteX17" fmla="*/ 1146 w 43256"/>
              <a:gd name="connsiteY17" fmla="*/ 31109 h 56221"/>
              <a:gd name="connsiteX18" fmla="*/ 2149 w 43256"/>
              <a:gd name="connsiteY18" fmla="*/ 25410 h 56221"/>
              <a:gd name="connsiteX19" fmla="*/ 31 w 43256"/>
              <a:gd name="connsiteY19" fmla="*/ 19563 h 56221"/>
              <a:gd name="connsiteX20" fmla="*/ 3899 w 43256"/>
              <a:gd name="connsiteY20" fmla="*/ 14366 h 56221"/>
              <a:gd name="connsiteX21" fmla="*/ 3936 w 43256"/>
              <a:gd name="connsiteY21" fmla="*/ 14229 h 56221"/>
              <a:gd name="connsiteX0" fmla="*/ 2623269 w 3087090"/>
              <a:gd name="connsiteY0" fmla="*/ 1819695 h 1859383"/>
              <a:gd name="connsiteX1" fmla="*/ 2583581 w 3087090"/>
              <a:gd name="connsiteY1" fmla="*/ 1859383 h 1859383"/>
              <a:gd name="connsiteX2" fmla="*/ 2543893 w 3087090"/>
              <a:gd name="connsiteY2" fmla="*/ 1819695 h 1859383"/>
              <a:gd name="connsiteX3" fmla="*/ 2583581 w 3087090"/>
              <a:gd name="connsiteY3" fmla="*/ 1780007 h 1859383"/>
              <a:gd name="connsiteX4" fmla="*/ 2623269 w 3087090"/>
              <a:gd name="connsiteY4" fmla="*/ 1819695 h 1859383"/>
              <a:gd name="connsiteX0" fmla="*/ 2539118 w 3087090"/>
              <a:gd name="connsiteY0" fmla="*/ 1687455 h 1859383"/>
              <a:gd name="connsiteX1" fmla="*/ 2459743 w 3087090"/>
              <a:gd name="connsiteY1" fmla="*/ 1766830 h 1859383"/>
              <a:gd name="connsiteX2" fmla="*/ 2380368 w 3087090"/>
              <a:gd name="connsiteY2" fmla="*/ 1687455 h 1859383"/>
              <a:gd name="connsiteX3" fmla="*/ 2459743 w 3087090"/>
              <a:gd name="connsiteY3" fmla="*/ 1608080 h 1859383"/>
              <a:gd name="connsiteX4" fmla="*/ 2539118 w 3087090"/>
              <a:gd name="connsiteY4" fmla="*/ 1687455 h 1859383"/>
              <a:gd name="connsiteX0" fmla="*/ 2400710 w 3087090"/>
              <a:gd name="connsiteY0" fmla="*/ 1497278 h 1859383"/>
              <a:gd name="connsiteX1" fmla="*/ 2281647 w 3087090"/>
              <a:gd name="connsiteY1" fmla="*/ 1616341 h 1859383"/>
              <a:gd name="connsiteX2" fmla="*/ 2162584 w 3087090"/>
              <a:gd name="connsiteY2" fmla="*/ 1497278 h 1859383"/>
              <a:gd name="connsiteX3" fmla="*/ 2281647 w 3087090"/>
              <a:gd name="connsiteY3" fmla="*/ 1378215 h 1859383"/>
              <a:gd name="connsiteX4" fmla="*/ 2400710 w 3087090"/>
              <a:gd name="connsiteY4" fmla="*/ 1497278 h 1859383"/>
              <a:gd name="connsiteX0" fmla="*/ 4729 w 43256"/>
              <a:gd name="connsiteY0" fmla="*/ 26036 h 56221"/>
              <a:gd name="connsiteX1" fmla="*/ 2196 w 43256"/>
              <a:gd name="connsiteY1" fmla="*/ 25239 h 56221"/>
              <a:gd name="connsiteX2" fmla="*/ 6964 w 43256"/>
              <a:gd name="connsiteY2" fmla="*/ 34758 h 56221"/>
              <a:gd name="connsiteX3" fmla="*/ 5856 w 43256"/>
              <a:gd name="connsiteY3" fmla="*/ 35139 h 56221"/>
              <a:gd name="connsiteX4" fmla="*/ 16514 w 43256"/>
              <a:gd name="connsiteY4" fmla="*/ 38949 h 56221"/>
              <a:gd name="connsiteX5" fmla="*/ 15846 w 43256"/>
              <a:gd name="connsiteY5" fmla="*/ 37209 h 56221"/>
              <a:gd name="connsiteX6" fmla="*/ 28863 w 43256"/>
              <a:gd name="connsiteY6" fmla="*/ 34610 h 56221"/>
              <a:gd name="connsiteX7" fmla="*/ 28596 w 43256"/>
              <a:gd name="connsiteY7" fmla="*/ 36519 h 56221"/>
              <a:gd name="connsiteX8" fmla="*/ 35330 w 43256"/>
              <a:gd name="connsiteY8" fmla="*/ 25326 h 56221"/>
              <a:gd name="connsiteX9" fmla="*/ 37416 w 43256"/>
              <a:gd name="connsiteY9" fmla="*/ 29949 h 56221"/>
              <a:gd name="connsiteX10" fmla="*/ 41834 w 43256"/>
              <a:gd name="connsiteY10" fmla="*/ 15213 h 56221"/>
              <a:gd name="connsiteX11" fmla="*/ 40386 w 43256"/>
              <a:gd name="connsiteY11" fmla="*/ 17889 h 56221"/>
              <a:gd name="connsiteX12" fmla="*/ 38360 w 43256"/>
              <a:gd name="connsiteY12" fmla="*/ 5285 h 56221"/>
              <a:gd name="connsiteX13" fmla="*/ 38436 w 43256"/>
              <a:gd name="connsiteY13" fmla="*/ 6549 h 56221"/>
              <a:gd name="connsiteX14" fmla="*/ 29114 w 43256"/>
              <a:gd name="connsiteY14" fmla="*/ 3811 h 56221"/>
              <a:gd name="connsiteX15" fmla="*/ 29856 w 43256"/>
              <a:gd name="connsiteY15" fmla="*/ 2199 h 56221"/>
              <a:gd name="connsiteX16" fmla="*/ 22177 w 43256"/>
              <a:gd name="connsiteY16" fmla="*/ 4579 h 56221"/>
              <a:gd name="connsiteX17" fmla="*/ 22536 w 43256"/>
              <a:gd name="connsiteY17" fmla="*/ 3189 h 56221"/>
              <a:gd name="connsiteX18" fmla="*/ 14036 w 43256"/>
              <a:gd name="connsiteY18" fmla="*/ 5051 h 56221"/>
              <a:gd name="connsiteX19" fmla="*/ 15336 w 43256"/>
              <a:gd name="connsiteY19" fmla="*/ 6399 h 56221"/>
              <a:gd name="connsiteX20" fmla="*/ 4163 w 43256"/>
              <a:gd name="connsiteY20" fmla="*/ 15648 h 56221"/>
              <a:gd name="connsiteX21" fmla="*/ 3936 w 43256"/>
              <a:gd name="connsiteY21" fmla="*/ 14229 h 5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6221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087090" h="1859383">
                <a:moveTo>
                  <a:pt x="2623269" y="1819695"/>
                </a:moveTo>
                <a:cubicBezTo>
                  <a:pt x="2623269" y="1841614"/>
                  <a:pt x="2605500" y="1859383"/>
                  <a:pt x="2583581" y="1859383"/>
                </a:cubicBezTo>
                <a:cubicBezTo>
                  <a:pt x="2561662" y="1859383"/>
                  <a:pt x="2543893" y="1841614"/>
                  <a:pt x="2543893" y="1819695"/>
                </a:cubicBezTo>
                <a:cubicBezTo>
                  <a:pt x="2543893" y="1797776"/>
                  <a:pt x="2561662" y="1780007"/>
                  <a:pt x="2583581" y="1780007"/>
                </a:cubicBezTo>
                <a:cubicBezTo>
                  <a:pt x="2605500" y="1780007"/>
                  <a:pt x="2623269" y="1797776"/>
                  <a:pt x="2623269" y="1819695"/>
                </a:cubicBezTo>
                <a:close/>
              </a:path>
              <a:path w="3087090" h="1859383">
                <a:moveTo>
                  <a:pt x="2539118" y="1687455"/>
                </a:moveTo>
                <a:cubicBezTo>
                  <a:pt x="2539118" y="1731293"/>
                  <a:pt x="2503581" y="1766830"/>
                  <a:pt x="2459743" y="1766830"/>
                </a:cubicBezTo>
                <a:cubicBezTo>
                  <a:pt x="2415905" y="1766830"/>
                  <a:pt x="2380368" y="1731293"/>
                  <a:pt x="2380368" y="1687455"/>
                </a:cubicBezTo>
                <a:cubicBezTo>
                  <a:pt x="2380368" y="1643617"/>
                  <a:pt x="2415905" y="1608080"/>
                  <a:pt x="2459743" y="1608080"/>
                </a:cubicBezTo>
                <a:cubicBezTo>
                  <a:pt x="2503581" y="1608080"/>
                  <a:pt x="2539118" y="1643617"/>
                  <a:pt x="2539118" y="1687455"/>
                </a:cubicBezTo>
                <a:close/>
              </a:path>
              <a:path w="3087090" h="1859383">
                <a:moveTo>
                  <a:pt x="2400710" y="1497278"/>
                </a:moveTo>
                <a:cubicBezTo>
                  <a:pt x="2400710" y="1563035"/>
                  <a:pt x="2347404" y="1616341"/>
                  <a:pt x="2281647" y="1616341"/>
                </a:cubicBezTo>
                <a:cubicBezTo>
                  <a:pt x="2215890" y="1616341"/>
                  <a:pt x="2162584" y="1563035"/>
                  <a:pt x="2162584" y="1497278"/>
                </a:cubicBezTo>
                <a:cubicBezTo>
                  <a:pt x="2162584" y="1431521"/>
                  <a:pt x="2215890" y="1378215"/>
                  <a:pt x="2281647" y="1378215"/>
                </a:cubicBezTo>
                <a:cubicBezTo>
                  <a:pt x="2347404" y="1378215"/>
                  <a:pt x="2400710" y="1431521"/>
                  <a:pt x="2400710" y="1497278"/>
                </a:cubicBezTo>
                <a:close/>
              </a:path>
              <a:path w="43256" h="56221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5330" y="25326"/>
                </a:moveTo>
                <a:cubicBezTo>
                  <a:pt x="37334" y="26654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А вот и сюрприз! Постарайся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вспомнить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что я заморозила. Если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вспомнил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предмет, то можешь кликнуть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 кубику льда и сказать: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«Я разморозил  матрешку»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="" xmlns:a16="http://schemas.microsoft.com/office/drawing/2014/main" id="{681F0478-4D7E-F60A-5756-97C9215D2270}"/>
              </a:ext>
            </a:extLst>
          </p:cNvPr>
          <p:cNvSpPr/>
          <p:nvPr/>
        </p:nvSpPr>
        <p:spPr>
          <a:xfrm>
            <a:off x="10789483" y="242564"/>
            <a:ext cx="1221641" cy="321933"/>
          </a:xfrm>
          <a:prstGeom prst="roundRect">
            <a:avLst/>
          </a:prstGeom>
          <a:solidFill>
            <a:srgbClr val="73F4FC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392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5000" t="-2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402080" y="2499360"/>
            <a:ext cx="8366760" cy="31851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9D9777-A935-3271-E8D0-E84BBD97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2504" y="3383280"/>
            <a:ext cx="2139496" cy="32599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5440" y="3270945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Молодец!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Задания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выполнены на отлично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!</a:t>
            </a:r>
            <a:endParaRPr lang="ru-RU" sz="32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До новых встреч!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39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344</Words>
  <Application>Microsoft Office PowerPoint</Application>
  <PresentationFormat>Произвольный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Лена</cp:lastModifiedBy>
  <cp:revision>16</cp:revision>
  <dcterms:created xsi:type="dcterms:W3CDTF">2023-03-08T15:27:03Z</dcterms:created>
  <dcterms:modified xsi:type="dcterms:W3CDTF">2024-01-23T15:30:56Z</dcterms:modified>
</cp:coreProperties>
</file>