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9BE4-3328-435F-AF07-39EC936D488E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0385A-7413-44F0-B891-00B9D154DC9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9BE4-3328-435F-AF07-39EC936D488E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0385A-7413-44F0-B891-00B9D154DC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9BE4-3328-435F-AF07-39EC936D488E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0385A-7413-44F0-B891-00B9D154DC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9BE4-3328-435F-AF07-39EC936D488E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0385A-7413-44F0-B891-00B9D154DC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9BE4-3328-435F-AF07-39EC936D488E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D10385A-7413-44F0-B891-00B9D154DC9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9BE4-3328-435F-AF07-39EC936D488E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0385A-7413-44F0-B891-00B9D154DC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9BE4-3328-435F-AF07-39EC936D488E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0385A-7413-44F0-B891-00B9D154DC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9BE4-3328-435F-AF07-39EC936D488E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0385A-7413-44F0-B891-00B9D154DC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9BE4-3328-435F-AF07-39EC936D488E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0385A-7413-44F0-B891-00B9D154DC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9BE4-3328-435F-AF07-39EC936D488E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0385A-7413-44F0-B891-00B9D154DC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29BE4-3328-435F-AF07-39EC936D488E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0385A-7413-44F0-B891-00B9D154DC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2929BE4-3328-435F-AF07-39EC936D488E}" type="datetimeFigureOut">
              <a:rPr lang="ru-RU" smtClean="0"/>
              <a:t>18.01.2019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D10385A-7413-44F0-B891-00B9D154DC95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29614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Путешествие в Литературию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FF00"/>
                </a:solidFill>
              </a:rPr>
              <a:t>(викторина для учащихся 1-2 классов)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844824"/>
            <a:ext cx="6400800" cy="37939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44000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25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37160" indent="0"/>
            <a:r>
              <a:rPr lang="ru-RU" sz="2800" dirty="0">
                <a:solidFill>
                  <a:srgbClr val="FFFF00"/>
                </a:solidFill>
              </a:rPr>
              <a:t>Долго, долго крокодил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Море синее тушил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Пирогами, и блинами,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И сушенными грибами.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08552"/>
          </a:xfrm>
        </p:spPr>
        <p:txBody>
          <a:bodyPr/>
          <a:lstStyle/>
          <a:p>
            <a:r>
              <a:rPr lang="ru-RU" dirty="0" smtClean="0"/>
              <a:t>ОТВЕТ: «Путаница»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144000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064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pPr marL="137160" indent="0"/>
            <a:r>
              <a:rPr lang="ru-RU" sz="2800" dirty="0" smtClean="0">
                <a:solidFill>
                  <a:srgbClr val="FFFF00"/>
                </a:solidFill>
              </a:rPr>
              <a:t/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/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rgbClr val="FFFF00"/>
                </a:solidFill>
              </a:rPr>
              <a:t>А </a:t>
            </a:r>
            <a:r>
              <a:rPr lang="ru-RU" sz="2800" dirty="0">
                <a:solidFill>
                  <a:srgbClr val="FFFF00"/>
                </a:solidFill>
              </a:rPr>
              <a:t>в Большой Реке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Крокодил лежит,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И в зубах его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Не огонь горит,-</a:t>
            </a:r>
            <a:br>
              <a:rPr lang="ru-RU" sz="2800" dirty="0">
                <a:solidFill>
                  <a:srgbClr val="FFFF00"/>
                </a:solidFill>
              </a:rPr>
            </a:br>
            <a:r>
              <a:rPr lang="ru-RU" sz="2800" dirty="0">
                <a:solidFill>
                  <a:srgbClr val="FFFF00"/>
                </a:solidFill>
              </a:rPr>
              <a:t>Солнце красное…..</a:t>
            </a:r>
            <a:br>
              <a:rPr lang="ru-RU" sz="2800" dirty="0">
                <a:solidFill>
                  <a:srgbClr val="FFFF00"/>
                </a:solidFill>
              </a:rPr>
            </a:b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20520"/>
          </a:xfrm>
        </p:spPr>
        <p:txBody>
          <a:bodyPr/>
          <a:lstStyle/>
          <a:p>
            <a:r>
              <a:rPr lang="ru-RU" dirty="0" smtClean="0"/>
              <a:t>ОТВЕТ: Краденое солнце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20888"/>
            <a:ext cx="90678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458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Узнайте героя по описанию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6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1. Хорошенькая девочка с хорошеньким приподнятым носом.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2. Голова его набита опилками.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3. На головах были надеты мешки с прорезанными дырками для глаз. Один пониже ростом, размахивал ножом, другой, повыше, держал пистолет.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4. Кудрявая шерсть на передней половинке туловища была расчесана, кисточка на конце хвоста перевязана черным бантом.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06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Хорошенькая </a:t>
            </a:r>
            <a:r>
              <a:rPr lang="ru-RU" dirty="0"/>
              <a:t>девочка с хорошеньким приподнятым носом.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36544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ОТВЕТ: Мальвина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8208912" cy="458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282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/>
              <a:t>Голова его набита опилками.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ОТВЕТ: Винни-Пух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6" y="1628800"/>
            <a:ext cx="8017862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67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48640" lvl="0" indent="-411480">
              <a:spcBef>
                <a:spcPct val="20000"/>
              </a:spcBef>
            </a:pPr>
            <a:r>
              <a:rPr lang="ru-RU" sz="3200" dirty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+mn-ea"/>
                <a:cs typeface="+mn-cs"/>
              </a:rPr>
              <a:t>На головах были надеты мешки с прорезанными дырками для глаз. Один пониже ростом, размахивал ножом, другой, повыше, держал пистолет.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92528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ОТВЕТ: Кот Базилио и лиса Алиса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88631"/>
            <a:ext cx="784887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091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Кудрявая шерсть на передней половинке туловища была расчесана, кисточка на конце хвоста перевязана черным бантом.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ОТВЕТ: Пудель </a:t>
            </a:r>
            <a:r>
              <a:rPr lang="ru-RU" dirty="0" err="1" smtClean="0">
                <a:solidFill>
                  <a:srgbClr val="FFFF00"/>
                </a:solidFill>
              </a:rPr>
              <a:t>Артемон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813690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22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«А у нас в Простоквашине»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1. Кто перевоспитал почтальона Печкина?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2. Как звали любимую корову кота Матроскина?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3. Как правильно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 есть бутерброд,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чтобы вкуснее было?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4. Чем обогревали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друзья свой дом?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4864"/>
            <a:ext cx="496855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341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</a:t>
            </a:r>
            <a:r>
              <a:rPr lang="ru-RU" dirty="0"/>
              <a:t>. Кто перевоспитал почтальона Печкина?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Ответ : Дядя Федор, Шарик и </a:t>
            </a:r>
            <a:r>
              <a:rPr lang="ru-RU" dirty="0" err="1" smtClean="0">
                <a:solidFill>
                  <a:srgbClr val="FFFF00"/>
                </a:solidFill>
              </a:rPr>
              <a:t>Матроскин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6696744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203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</a:t>
            </a:r>
            <a:r>
              <a:rPr lang="ru-RU" dirty="0"/>
              <a:t>. Как звали любимую корову кота Матроскина?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Ответ: МУРКА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78538"/>
            <a:ext cx="5557986" cy="4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24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3</a:t>
            </a:r>
            <a:r>
              <a:rPr lang="ru-RU" dirty="0"/>
              <a:t>. Как правильно есть бутерброд, чтобы вкуснее было?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92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Ответ: Надо </a:t>
            </a:r>
            <a:r>
              <a:rPr lang="ru-RU" i="1" dirty="0" smtClean="0">
                <a:solidFill>
                  <a:srgbClr val="FFFF00"/>
                </a:solidFill>
              </a:rPr>
              <a:t>колбасой</a:t>
            </a:r>
            <a:r>
              <a:rPr lang="ru-RU" dirty="0" smtClean="0">
                <a:solidFill>
                  <a:srgbClr val="FFFF00"/>
                </a:solidFill>
              </a:rPr>
              <a:t> на язык класть.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94" y="1844824"/>
            <a:ext cx="7315200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31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dirty="0"/>
              <a:t>4.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4. Чем </a:t>
            </a:r>
            <a:r>
              <a:rPr lang="ru-RU" dirty="0"/>
              <a:t>обогревали </a:t>
            </a:r>
            <a:br>
              <a:rPr lang="ru-RU" dirty="0"/>
            </a:br>
            <a:r>
              <a:rPr lang="ru-RU" dirty="0"/>
              <a:t>друзья свой дом?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608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ОТВЕТ : Домашним солнышком.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264696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831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FF0000"/>
                </a:solidFill>
              </a:rPr>
              <a:t>«Крокодилы заблудились». </a:t>
            </a:r>
            <a:r>
              <a:rPr lang="ru-RU" sz="3600" dirty="0" smtClean="0"/>
              <a:t>Давайте поможем им вернуться в свои сказки.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13716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1.</a:t>
            </a:r>
            <a:r>
              <a:rPr lang="ru-RU" dirty="0" smtClean="0">
                <a:solidFill>
                  <a:srgbClr val="FFFF00"/>
                </a:solidFill>
              </a:rPr>
              <a:t> Но вот из-за Нила                                              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Горилла идет,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Горилла идет,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Крокодила ведет!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2.</a:t>
            </a:r>
            <a:r>
              <a:rPr lang="ru-RU" dirty="0" smtClean="0">
                <a:solidFill>
                  <a:srgbClr val="002060"/>
                </a:solidFill>
              </a:rPr>
              <a:t> Вдруг навстречу мой хороший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Мой любимый Крокодил.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Он с Тотошей и Кокошей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По аллее проходил……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3.</a:t>
            </a:r>
            <a:r>
              <a:rPr lang="ru-RU" dirty="0" smtClean="0">
                <a:solidFill>
                  <a:srgbClr val="92D050"/>
                </a:solidFill>
              </a:rPr>
              <a:t> Долго, долго крокодил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Море синее тушил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Пирогами, и блинами,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92D050"/>
                </a:solidFill>
              </a:rPr>
              <a:t>И сушенными грибами.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4.</a:t>
            </a:r>
            <a:r>
              <a:rPr lang="ru-RU" dirty="0" smtClean="0">
                <a:solidFill>
                  <a:srgbClr val="FFC000"/>
                </a:solidFill>
              </a:rPr>
              <a:t> А в Большой Реке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FFC000"/>
                </a:solidFill>
              </a:rPr>
              <a:t>Крокодил лежит,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FFC000"/>
                </a:solidFill>
              </a:rPr>
              <a:t>И в зубах его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FFC000"/>
                </a:solidFill>
              </a:rPr>
              <a:t>Не огонь горит,-</a:t>
            </a:r>
          </a:p>
          <a:p>
            <a:pPr marL="137160" indent="0">
              <a:buNone/>
            </a:pPr>
            <a:r>
              <a:rPr lang="ru-RU" dirty="0" smtClean="0">
                <a:solidFill>
                  <a:srgbClr val="FFC000"/>
                </a:solidFill>
              </a:rPr>
              <a:t>Солнце красное…..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99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8229600" cy="1642194"/>
          </a:xfrm>
        </p:spPr>
        <p:txBody>
          <a:bodyPr>
            <a:normAutofit fontScale="90000"/>
          </a:bodyPr>
          <a:lstStyle/>
          <a:p>
            <a:pPr marL="137160" lvl="0">
              <a:spcBef>
                <a:spcPct val="20000"/>
              </a:spcBef>
            </a:pPr>
            <a:r>
              <a:rPr lang="ru-RU" sz="2800" b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/>
                <a:ea typeface="+mn-ea"/>
                <a:cs typeface="+mn-cs"/>
              </a:rPr>
              <a:t>1.</a:t>
            </a:r>
            <a:r>
              <a:rPr lang="ru-RU" sz="2800" b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  <a:t> </a:t>
            </a:r>
            <a:r>
              <a:rPr lang="ru-RU" sz="280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  <a:t>Но </a:t>
            </a:r>
            <a: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  <a:t>вот из-за Нила                                              </a:t>
            </a:r>
            <a:b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  <a:t>Горилла </a:t>
            </a:r>
            <a:r>
              <a:rPr lang="ru-RU" sz="280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  <a:t>идет</a:t>
            </a:r>
            <a: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  <a:t>,</a:t>
            </a:r>
            <a:b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  <a:t>Горилла идет,</a:t>
            </a:r>
            <a:b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  <a:t>Крокодила ведет!</a:t>
            </a:r>
            <a:b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92528"/>
          </a:xfrm>
        </p:spPr>
        <p:txBody>
          <a:bodyPr/>
          <a:lstStyle/>
          <a:p>
            <a:r>
              <a:rPr lang="ru-RU" dirty="0" smtClean="0"/>
              <a:t>Ответ: «</a:t>
            </a:r>
            <a:r>
              <a:rPr lang="ru-RU" dirty="0" err="1" smtClean="0"/>
              <a:t>Бармалей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64904"/>
            <a:ext cx="7620000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408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rmAutofit fontScale="90000"/>
          </a:bodyPr>
          <a:lstStyle/>
          <a:p>
            <a:pPr marL="137160" lvl="0">
              <a:spcBef>
                <a:spcPct val="20000"/>
              </a:spcBef>
            </a:pPr>
            <a: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  <a:t>Вдруг навстречу мой хороший</a:t>
            </a:r>
            <a:b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  <a:t>Мой любимый Крокодил.</a:t>
            </a:r>
            <a:b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  <a:t>Он с Тотошей и Кокошей</a:t>
            </a:r>
            <a:b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</a:br>
            <a:r>
              <a:rPr lang="ru-RU" sz="2800" dirty="0">
                <a:ln>
                  <a:noFill/>
                </a:ln>
                <a:solidFill>
                  <a:srgbClr val="FFFF00"/>
                </a:solidFill>
                <a:effectLst/>
                <a:latin typeface="Times New Roman"/>
                <a:ea typeface="+mn-ea"/>
                <a:cs typeface="+mn-cs"/>
              </a:rPr>
              <a:t>По аллее проходил……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52568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/>
              <a:t>ОТВЕТ «Мойдодыр»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9144000" cy="468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4266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236</TotalTime>
  <Words>317</Words>
  <Application>Microsoft Office PowerPoint</Application>
  <PresentationFormat>Экран (4:3)</PresentationFormat>
  <Paragraphs>56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      Путешествие в Литературию (викторина для учащихся 1-2 классов)</vt:lpstr>
      <vt:lpstr>«А у нас в Простоквашине»</vt:lpstr>
      <vt:lpstr> 1. Кто перевоспитал почтальона Печкина? </vt:lpstr>
      <vt:lpstr> 2. Как звали любимую корову кота Матроскина? </vt:lpstr>
      <vt:lpstr> 3. Как правильно есть бутерброд, чтобы вкуснее было? </vt:lpstr>
      <vt:lpstr>4.  4. Чем обогревали  друзья свой дом? </vt:lpstr>
      <vt:lpstr>«Крокодилы заблудились». Давайте поможем им вернуться в свои сказки.</vt:lpstr>
      <vt:lpstr>1. Но вот из-за Нила                                               Горилла идет, Горилла идет, Крокодила ведет! </vt:lpstr>
      <vt:lpstr>Вдруг навстречу мой хороший Мой любимый Крокодил. Он с Тотошей и Кокошей По аллее проходил……</vt:lpstr>
      <vt:lpstr>Долго, долго крокодил Море синее тушил Пирогами, и блинами, И сушенными грибами.</vt:lpstr>
      <vt:lpstr>  А в Большой Реке Крокодил лежит, И в зубах его Не огонь горит,- Солнце красное….. </vt:lpstr>
      <vt:lpstr>Узнайте героя по описанию</vt:lpstr>
      <vt:lpstr> Хорошенькая девочка с хорошеньким приподнятым носом. </vt:lpstr>
      <vt:lpstr>Голова его набита опилками. </vt:lpstr>
      <vt:lpstr>На головах были надеты мешки с прорезанными дырками для глаз. Один пониже ростом, размахивал ножом, другой, повыше, держал пистолет.</vt:lpstr>
      <vt:lpstr>Кудрявая шерсть на передней половинке туловища была расчесана, кисточка на конце хвоста перевязана черным бантом.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Литературию (викторина для учащихся 1-2 классов)</dc:title>
  <dc:creator>1</dc:creator>
  <cp:lastModifiedBy>1</cp:lastModifiedBy>
  <cp:revision>22</cp:revision>
  <dcterms:created xsi:type="dcterms:W3CDTF">2019-01-11T05:15:19Z</dcterms:created>
  <dcterms:modified xsi:type="dcterms:W3CDTF">2019-01-18T16:21:38Z</dcterms:modified>
</cp:coreProperties>
</file>