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26.jpeg" ContentType="image/jpeg"/>
  <Override PartName="/ppt/media/image25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42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41.jpeg" ContentType="image/jpeg"/>
  <Override PartName="/ppt/media/image22.jpeg" ContentType="image/jpeg"/>
  <Override PartName="/ppt/media/image1.jpeg" ContentType="image/jpeg"/>
  <Override PartName="/ppt/media/image35.jpeg" ContentType="image/jpeg"/>
  <Override PartName="/ppt/media/image23.jpeg" ContentType="image/jpeg"/>
  <Override PartName="/ppt/media/image2.jpeg" ContentType="image/jpeg"/>
  <Override PartName="/ppt/media/image36.jpeg" ContentType="image/jpeg"/>
  <Override PartName="/ppt/media/image24.jpeg" ContentType="image/jpeg"/>
  <Override PartName="/ppt/media/image3.jpeg" ContentType="image/jpeg"/>
  <Override PartName="/ppt/media/image37.jpeg" ContentType="image/jpeg"/>
  <Override PartName="/ppt/media/image4.png" ContentType="image/png"/>
  <Override PartName="/ppt/media/image12.jpeg" ContentType="image/jpeg"/>
  <Override PartName="/ppt/media/image13.jpeg" ContentType="image/jpeg"/>
  <Override PartName="/ppt/media/image40.jpeg" ContentType="image/jpeg"/>
  <Override PartName="/ppt/media/image27.jpeg" ContentType="image/jpeg"/>
  <Override PartName="/ppt/media/image50.jpeg" ContentType="image/jpeg"/>
  <Override PartName="/ppt/media/image6.jpeg" ContentType="image/jpeg"/>
  <Override PartName="/ppt/media/image44.jpeg" ContentType="image/jpeg"/>
  <Override PartName="/ppt/media/image45.jpeg" ContentType="image/jpeg"/>
  <Override PartName="/ppt/media/image47.jpeg" ContentType="image/jpeg"/>
  <Override PartName="/ppt/media/image46.jpeg" ContentType="image/jpeg"/>
  <Override PartName="/ppt/media/image51.jpeg" ContentType="image/jpeg"/>
  <Override PartName="/ppt/media/image48.jpeg" ContentType="image/jpeg"/>
  <Override PartName="/ppt/media/image53.jpeg" ContentType="image/jpeg"/>
  <Override PartName="/ppt/media/image49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34.jpeg" ContentType="image/jpeg"/>
  <Override PartName="/ppt/media/image33.jpeg" ContentType="image/jpeg"/>
  <Override PartName="/ppt/media/image32.jpeg" ContentType="image/jpeg"/>
  <Override PartName="/ppt/media/image31.jpeg" ContentType="image/jpeg"/>
  <Override PartName="/ppt/media/image30.jpeg" ContentType="image/jpeg"/>
  <Override PartName="/ppt/media/image10.jpeg" ContentType="image/jpeg"/>
  <Override PartName="/ppt/media/image39.jpeg" ContentType="image/jpeg"/>
  <Override PartName="/ppt/media/image8.jpeg" ContentType="image/jpeg"/>
  <Override PartName="/ppt/media/image7.jpeg" ContentType="image/jpeg"/>
  <Override PartName="/ppt/media/image38.jpeg" ContentType="image/jpeg"/>
  <Override PartName="/ppt/media/image28.png" ContentType="image/png"/>
  <Override PartName="/ppt/media/image5.png" ContentType="image/png"/>
  <Override PartName="/ppt/media/image43.jpeg" ContentType="image/jpeg"/>
  <Override PartName="/ppt/media/image29.jpeg" ContentType="image/jpeg"/>
  <Override PartName="/ppt/media/image52.jpeg" ContentType="image/jpeg"/>
  <Override PartName="/ppt/media/image9.jpeg" ContentType="image/jpeg"/>
  <Override PartName="/ppt/media/image11.jpeg" ContentType="image/jpe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59801E-BAA3-46BD-87A3-1460258BB06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80463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57200" y="5816880"/>
            <a:ext cx="80463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BB5418-88DB-4EA6-983D-FA3035F2E2E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457200" y="581688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580280" y="581688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F408EB-2750-4168-B7C7-871187371F2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177720" y="431064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5898240" y="431064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/>
          </p:nvPr>
        </p:nvSpPr>
        <p:spPr>
          <a:xfrm>
            <a:off x="457200" y="581688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/>
          </p:nvPr>
        </p:nvSpPr>
        <p:spPr>
          <a:xfrm>
            <a:off x="3177720" y="581688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/>
          </p:nvPr>
        </p:nvSpPr>
        <p:spPr>
          <a:xfrm>
            <a:off x="5898240" y="581688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C0E6376-8398-4542-890D-C7CB91F3815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A9E5B61-8129-4E1E-96CC-FFF39ECCE6B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4310640"/>
            <a:ext cx="804636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81C6740-92B5-4599-9EFF-8A15BFBA75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804636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387B26C-9B41-495D-8E39-1CA50700FBB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392652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580280" y="4310640"/>
            <a:ext cx="392652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9A8F9C3-74B9-4982-B53F-6852FE555DB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E04D04D-8CDA-43A9-A697-36525216AD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87352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A8118C7-2713-42B2-81F6-00057A15A93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80280" y="4310640"/>
            <a:ext cx="392652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581688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E54F6B6-5308-4FB3-9E63-FB8E826FEE2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4310640"/>
            <a:ext cx="804636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B6017C-2B50-4EAE-8BD9-C6FD5D6CA7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392652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580280" y="581688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CD6F862-032F-4753-85D1-D19554942F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57200" y="5816880"/>
            <a:ext cx="80463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F332D32-FFB0-4A2C-B6F1-40E1357EE72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80463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57200" y="5816880"/>
            <a:ext cx="80463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544826B-DBE0-4943-851E-848049D64C2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457200" y="581688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4580280" y="581688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E2485A5-3C88-4DFC-A4CA-C29CC32426A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3177720" y="431064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5898240" y="431064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457200" y="581688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/>
          </p:nvPr>
        </p:nvSpPr>
        <p:spPr>
          <a:xfrm>
            <a:off x="3177720" y="581688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/>
          </p:nvPr>
        </p:nvSpPr>
        <p:spPr>
          <a:xfrm>
            <a:off x="5898240" y="581688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0879D2-BE16-4197-A33F-F76A0F86D45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AA16085-53B7-45B3-BFF5-664A61783B1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457200" y="4310640"/>
            <a:ext cx="804636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F81A6B4-E454-4501-B4E1-170136DA66B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804636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B515DE8-C18C-463F-BFB4-60CD9C002C2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392652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580280" y="4310640"/>
            <a:ext cx="392652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ABE9F4C-1272-40E6-8B5A-4EDAD204742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CEC5330-B348-4816-9116-4053D349F8B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804636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9742AD0-19BF-40F2-A374-A5E8D3D92E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457200" y="287352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58D347A-BC1A-4848-98CE-535BC8E5040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580280" y="4310640"/>
            <a:ext cx="392652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581688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8C2E386-D675-4B85-B152-0CD97C3F7C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392652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4580280" y="581688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3F847DC-30AE-45A9-BDF0-F4CB488630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457200" y="5816880"/>
            <a:ext cx="80463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BC75D9B-57D8-40A3-8127-73EEFB5AB5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80463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457200" y="5816880"/>
            <a:ext cx="80463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DA9BBDD-485B-4E3D-AE5C-3EA2F81A354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457200" y="581688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4580280" y="581688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D867772-004C-4838-A4A1-81D2B619334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3177720" y="431064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5898240" y="431064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457200" y="581688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3177720" y="581688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5898240" y="5816880"/>
            <a:ext cx="25905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BBA5F94-F123-4DB2-9373-08F0F0EB4CE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392652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580280" y="4310640"/>
            <a:ext cx="392652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0424DE-C029-463E-87D1-2089DACF8D7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D9AE6F-5272-42AB-8F10-2945149D340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457200" y="287352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9515EA-2548-4592-8ACC-4E15202E6B9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80280" y="4310640"/>
            <a:ext cx="392652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581688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20AAE96-931F-4361-AA1A-6273FC45689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3926520" cy="288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80280" y="581688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1E65EF-6326-4DEE-AF2C-FF41314390A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5816880"/>
            <a:ext cx="8046360" cy="137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Aft>
                <a:spcPts val="1281"/>
              </a:spcAft>
              <a:buNone/>
            </a:pP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A63AE9-FFA8-46F2-9A37-4FB111627A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олилиния 12" hidden="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/>
            <a:ah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Полилиния 11" hidden="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/>
            <a:ah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Прямоугольный треугольник 13" hidden="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/>
          </a:blipFill>
          <a:ln w="12700">
            <a:noFill/>
          </a:ln>
          <a:effectLst>
            <a:outerShdw blurRad="50760" dir="5400000" dist="381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Прямая соединительная линия 1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065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Прямоугольный треугольник 9"/>
          <p:cNvSpPr/>
          <p:nvPr/>
        </p:nvSpPr>
        <p:spPr>
          <a:xfrm>
            <a:off x="0" y="4664160"/>
            <a:ext cx="9150840" cy="360"/>
          </a:xfrm>
          <a:prstGeom prst="rtTriangle">
            <a:avLst/>
          </a:prstGeom>
          <a:gradFill rotWithShape="0">
            <a:gsLst>
              <a:gs pos="0">
                <a:srgbClr val="007795"/>
              </a:gs>
              <a:gs pos="100000">
                <a:srgbClr val="4bbade"/>
              </a:gs>
            </a:gsLst>
            <a:lin ang="3000000"/>
          </a:gradFill>
          <a:ln w="12700">
            <a:noFill/>
          </a:ln>
          <a:effectLst>
            <a:outerShdw blurRad="50760" dir="5400000" dist="381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/>
          </a:bodyPr>
          <a:p>
            <a:pPr algn="r"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464646"/>
                </a:solidFill>
                <a:latin typeface="Lucida Sans Unicode"/>
              </a:rPr>
              <a:t>Образец заголовка</a:t>
            </a:r>
            <a:endParaRPr b="0" lang="ru-RU" sz="4800" spc="-1" strike="noStrike">
              <a:solidFill>
                <a:srgbClr val="000000"/>
              </a:solidFill>
              <a:latin typeface="Lucida Sans Unicode"/>
            </a:endParaRPr>
          </a:p>
        </p:txBody>
      </p:sp>
      <p:grpSp>
        <p:nvGrpSpPr>
          <p:cNvPr id="6" name="Группа 1"/>
          <p:cNvGrpSpPr/>
          <p:nvPr/>
        </p:nvGrpSpPr>
        <p:grpSpPr>
          <a:xfrm>
            <a:off x="-3600" y="4952880"/>
            <a:ext cx="9147600" cy="1911960"/>
            <a:chOff x="-3600" y="4952880"/>
            <a:chExt cx="9147600" cy="1911960"/>
          </a:xfrm>
        </p:grpSpPr>
        <p:sp>
          <p:nvSpPr>
            <p:cNvPr id="7" name="Полилиния 6"/>
            <p:cNvSpPr/>
            <p:nvPr/>
          </p:nvSpPr>
          <p:spPr>
            <a:xfrm>
              <a:off x="1687680" y="4952880"/>
              <a:ext cx="7455960" cy="487800"/>
            </a:xfrm>
            <a:custGeom>
              <a:avLst/>
              <a:gdLst/>
              <a:ahLst/>
              <a:rect l="l" t="t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Полилиния 7"/>
            <p:cNvSpPr/>
            <p:nvPr/>
          </p:nvSpPr>
          <p:spPr>
            <a:xfrm>
              <a:off x="35280" y="5237640"/>
              <a:ext cx="9108360" cy="788400"/>
            </a:xfrm>
            <a:custGeom>
              <a:avLst/>
              <a:gdLst/>
              <a:ahLst/>
              <a:rect l="l" t="t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Полилиния 10"/>
            <p:cNvSpPr/>
            <p:nvPr/>
          </p:nvSpPr>
          <p:spPr>
            <a:xfrm>
              <a:off x="0" y="5001120"/>
              <a:ext cx="9143640" cy="1863720"/>
            </a:xfrm>
            <a:custGeom>
              <a:avLst/>
              <a:gdLst/>
              <a:ahLst/>
              <a:rect l="l" t="t" r="r" b="b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>
                <a:alphaModFix amt="50000"/>
              </a:blip>
              <a:srcRect/>
              <a:tile/>
            </a:blipFill>
            <a:ln w="12700">
              <a:noFill/>
            </a:ln>
            <a:effectLst>
              <a:outerShdw blurRad="50760" dir="5400000" dist="3816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" name="Прямая соединительная линия 11"/>
            <p:cNvSpPr/>
            <p:nvPr/>
          </p:nvSpPr>
          <p:spPr>
            <a:xfrm>
              <a:off x="-3600" y="4997520"/>
              <a:ext cx="9147600" cy="790200"/>
            </a:xfrm>
            <a:prstGeom prst="line">
              <a:avLst/>
            </a:prstGeom>
            <a:ln w="12065">
              <a:solidFill>
                <a:srgbClr val="196f85"/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11" name="PlaceHolder 2"/>
          <p:cNvSpPr>
            <a:spLocks noGrp="1"/>
          </p:cNvSpPr>
          <p:nvPr>
            <p:ph type="dt" idx="1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>
              <a:lnSpc>
                <a:spcPct val="100000"/>
              </a:lnSpc>
              <a:buNone/>
              <a:defRPr b="0" lang="ru-RU" sz="1000" spc="-1" strike="noStrike">
                <a:solidFill>
                  <a:srgbClr val="ffffff"/>
                </a:solidFill>
                <a:latin typeface="Lucida Sans Unicode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ffffff"/>
                </a:solidFill>
                <a:latin typeface="Lucida Sans Unicode"/>
              </a:rPr>
              <a:t>&lt;дата/время&gt;</a:t>
            </a:r>
            <a:endParaRPr b="0" lang="ru-RU" sz="1000" spc="-1" strike="noStrike"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ftr" idx="2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sldNum" idx="3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000" spc="-1" strike="noStrike">
                <a:solidFill>
                  <a:srgbClr val="ffffff"/>
                </a:solidFill>
                <a:latin typeface="Lucida Sans Unicod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FE37C46-8D33-4CA6-BB00-4E709C0AA82C}" type="slidenum">
              <a:rPr b="0" lang="ru-RU" sz="1000" spc="-1" strike="noStrike">
                <a:solidFill>
                  <a:srgbClr val="ffffff"/>
                </a:solidFill>
                <a:latin typeface="Lucida Sans Unicode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700" spc="-1" strike="noStrike">
                <a:solidFill>
                  <a:srgbClr val="000000"/>
                </a:solidFill>
                <a:latin typeface="Lucida Sans Unicode"/>
              </a:rPr>
              <a:t>Для правки структуры щёлкните мышью</a:t>
            </a:r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000000"/>
                </a:solidFill>
                <a:latin typeface="Lucida Sans Unicode"/>
              </a:rPr>
              <a:t>Второй уровень структуры</a:t>
            </a:r>
            <a:endParaRPr b="0" lang="ru-RU" sz="2100" spc="-1" strike="noStrike">
              <a:solidFill>
                <a:srgbClr val="000000"/>
              </a:solidFill>
              <a:latin typeface="Lucida Sans Unicod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00" spc="-1" strike="noStrike">
                <a:solidFill>
                  <a:srgbClr val="000000"/>
                </a:solidFill>
                <a:latin typeface="Lucida Sans Unicode"/>
              </a:rPr>
              <a:t>Третий уровень структуры</a:t>
            </a:r>
            <a:endParaRPr b="0" lang="ru-RU" sz="1900" spc="-1" strike="noStrike">
              <a:solidFill>
                <a:srgbClr val="000000"/>
              </a:solidFill>
              <a:latin typeface="Lucida Sans Unicod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Lucida Sans Unicode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Lucida Sans Unicod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Lucida Sans Unicode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Lucida Sans Unicod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Lucida Sans Unicode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олилиния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/>
            <a:ah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Полилиния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/>
            <a:ah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Прямоугольный треугольник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/>
          </a:blipFill>
          <a:ln w="12700">
            <a:noFill/>
          </a:ln>
          <a:effectLst>
            <a:outerShdw blurRad="50760" dir="5400000" dist="381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Прямая соединительная линия 1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065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PlaceHolder 1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ru-RU" sz="2700" spc="-1" strike="noStrike">
                <a:solidFill>
                  <a:srgbClr val="000000"/>
                </a:solidFill>
                <a:latin typeface="Lucida Sans Unicode"/>
              </a:rPr>
              <a:t>Образец текста</a:t>
            </a:r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  <a:p>
            <a:pPr lvl="1" marL="621720" indent="-22860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b="0" lang="ru-RU" sz="2300" spc="-1" strike="noStrike">
                <a:solidFill>
                  <a:srgbClr val="000000"/>
                </a:solidFill>
                <a:latin typeface="Lucida Sans Unicode"/>
              </a:rPr>
              <a:t>Второй уровень</a:t>
            </a:r>
            <a:endParaRPr b="0" lang="ru-RU" sz="2300" spc="-1" strike="noStrike">
              <a:solidFill>
                <a:srgbClr val="000000"/>
              </a:solidFill>
              <a:latin typeface="Lucida Sans Unicode"/>
            </a:endParaRPr>
          </a:p>
          <a:p>
            <a:pPr lvl="2" marL="859680" indent="-22860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b="0" lang="ru-RU" sz="2100" spc="-1" strike="noStrike">
                <a:solidFill>
                  <a:srgbClr val="000000"/>
                </a:solidFill>
                <a:latin typeface="Lucida Sans Unicode"/>
              </a:rPr>
              <a:t>Третий уровень</a:t>
            </a:r>
            <a:endParaRPr b="0" lang="ru-RU" sz="2100" spc="-1" strike="noStrike">
              <a:solidFill>
                <a:srgbClr val="000000"/>
              </a:solidFill>
              <a:latin typeface="Lucida Sans Unicode"/>
            </a:endParaRPr>
          </a:p>
          <a:p>
            <a:pPr lvl="3" marL="1143000" indent="-22860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b="0" lang="ru-RU" sz="1900" spc="-1" strike="noStrike">
                <a:solidFill>
                  <a:srgbClr val="000000"/>
                </a:solidFill>
                <a:latin typeface="Lucida Sans Unicode"/>
              </a:rPr>
              <a:t>Четвертый уровень</a:t>
            </a:r>
            <a:endParaRPr b="0" lang="ru-RU" sz="1900" spc="-1" strike="noStrike">
              <a:solidFill>
                <a:srgbClr val="000000"/>
              </a:solidFill>
              <a:latin typeface="Lucida Sans Unicode"/>
            </a:endParaRPr>
          </a:p>
          <a:p>
            <a:pPr lvl="4" marL="1371600" indent="-22860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dt" idx="4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>
              <a:lnSpc>
                <a:spcPct val="100000"/>
              </a:lnSpc>
              <a:buNone/>
              <a:defRPr b="0" lang="ru-RU" sz="1000" spc="-1" strike="noStrike">
                <a:solidFill>
                  <a:srgbClr val="000000"/>
                </a:solidFill>
                <a:latin typeface="Lucida Sans Unicode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Lucida Sans Unicode"/>
              </a:rPr>
              <a:t>&lt;дата/время&gt;</a:t>
            </a:r>
            <a:endParaRPr b="0" lang="ru-RU" sz="1000" spc="-1" strike="noStrike"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ftr" idx="5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sldNum" idx="6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000" spc="-1" strike="noStrike">
                <a:solidFill>
                  <a:srgbClr val="000000"/>
                </a:solidFill>
                <a:latin typeface="Lucida Sans Unicod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1C87563-28BB-4AD1-A637-A52FBEDFFB66}" type="slidenum">
              <a:rPr b="0" lang="ru-RU" sz="1000" spc="-1" strike="noStrike">
                <a:solidFill>
                  <a:srgbClr val="000000"/>
                </a:solidFill>
                <a:latin typeface="Lucida Sans Unicode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464646"/>
                </a:solidFill>
                <a:latin typeface="Lucida Sans Unicode"/>
              </a:rPr>
              <a:t>Образец заголовка</a:t>
            </a:r>
            <a:endParaRPr b="0" lang="ru-RU" sz="41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algn="ctr">
              <a:buNone/>
            </a:pPr>
            <a:r>
              <a:rPr b="0" lang="ru-RU" sz="3990" spc="-1" strike="noStrike">
                <a:solidFill>
                  <a:srgbClr val="000000"/>
                </a:solidFill>
                <a:latin typeface="Times New Roman"/>
              </a:rPr>
              <a:t>Для правки текста заглавия щёлкните мышью</a:t>
            </a:r>
            <a:endParaRPr b="0" lang="ru-RU" sz="39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8046360" cy="288324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txBody>
          <a:bodyPr lIns="0" rIns="0" tIns="0" bIns="0" anchor="t">
            <a:noAutofit/>
          </a:bodyPr>
          <a:p>
            <a:pPr marL="432000" indent="-324000" algn="ctr">
              <a:spcAft>
                <a:spcPts val="1281"/>
              </a:spcAft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</a:rPr>
              <a:t>Для правки структуры щёлкните мышью</a:t>
            </a:r>
            <a:endParaRPr b="0" lang="ru-RU" sz="2900" spc="-1" strike="noStrike">
              <a:solidFill>
                <a:srgbClr val="000000"/>
              </a:solidFill>
              <a:latin typeface="Times New Roman"/>
            </a:endParaRPr>
          </a:p>
          <a:p>
            <a:pPr lvl="1" marL="864000" indent="-324000" algn="ctr">
              <a:spcAft>
                <a:spcPts val="1023"/>
              </a:spcAft>
            </a:pPr>
            <a:r>
              <a:rPr b="0" lang="ru-RU" sz="2540" spc="-1" strike="noStrike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  <a:endParaRPr b="0" lang="ru-RU" sz="2540" spc="-1" strike="noStrike">
              <a:solidFill>
                <a:srgbClr val="000000"/>
              </a:solidFill>
              <a:latin typeface="Times New Roman"/>
            </a:endParaRPr>
          </a:p>
          <a:p>
            <a:pPr lvl="2" marL="1296000" indent="-288000" algn="ctr">
              <a:spcAft>
                <a:spcPts val="768"/>
              </a:spcAft>
            </a:pPr>
            <a:r>
              <a:rPr b="0" lang="ru-RU" sz="2180" spc="-1" strike="noStrike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  <a:endParaRPr b="0" lang="ru-RU" sz="2180" spc="-1" strike="noStrike">
              <a:solidFill>
                <a:srgbClr val="000000"/>
              </a:solidFill>
              <a:latin typeface="Times New Roman"/>
            </a:endParaRPr>
          </a:p>
          <a:p>
            <a:pPr lvl="3" marL="1728000" indent="-216000" algn="ctr">
              <a:spcAft>
                <a:spcPts val="507"/>
              </a:spcAft>
            </a:pPr>
            <a:r>
              <a:rPr b="0" lang="ru-RU" sz="1810" spc="-1" strike="noStrike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  <a:endParaRPr b="0" lang="ru-RU" sz="1810" spc="-1" strike="noStrike">
              <a:solidFill>
                <a:srgbClr val="000000"/>
              </a:solidFill>
              <a:latin typeface="Times New Roman"/>
            </a:endParaRPr>
          </a:p>
          <a:p>
            <a:pPr lvl="4" marL="2160000" indent="-216000" algn="ctr">
              <a:spcAft>
                <a:spcPts val="252"/>
              </a:spcAft>
            </a:pPr>
            <a:r>
              <a:rPr b="0" lang="ru-RU" sz="1810" spc="-1" strike="noStrike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  <a:endParaRPr b="0" lang="ru-RU" sz="1810" spc="-1" strike="noStrike">
              <a:solidFill>
                <a:srgbClr val="000000"/>
              </a:solidFill>
              <a:latin typeface="Times New Roman"/>
            </a:endParaRPr>
          </a:p>
          <a:p>
            <a:pPr lvl="5" marL="2592000" indent="-216000" algn="ctr">
              <a:spcAft>
                <a:spcPts val="252"/>
              </a:spcAft>
            </a:pPr>
            <a:r>
              <a:rPr b="0" lang="ru-RU" sz="1810" spc="-1" strike="noStrike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  <a:endParaRPr b="0" lang="ru-RU" sz="1810" spc="-1" strike="noStrike">
              <a:solidFill>
                <a:srgbClr val="000000"/>
              </a:solidFill>
              <a:latin typeface="Times New Roman"/>
            </a:endParaRPr>
          </a:p>
          <a:p>
            <a:pPr lvl="6" marL="3024000" indent="-216000" algn="ctr">
              <a:spcAft>
                <a:spcPts val="252"/>
              </a:spcAft>
            </a:pPr>
            <a:r>
              <a:rPr b="0" lang="ru-RU" sz="1810" spc="-1" strike="noStrike">
                <a:solidFill>
                  <a:srgbClr val="000000"/>
                </a:solidFill>
                <a:latin typeface="Times New Roman"/>
              </a:rPr>
              <a:t>Седьмой уровень структуры</a:t>
            </a:r>
            <a:endParaRPr b="0" lang="ru-RU" sz="181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dt" idx="7"/>
          </p:nvPr>
        </p:nvSpPr>
        <p:spPr>
          <a:xfrm>
            <a:off x="456840" y="6247440"/>
            <a:ext cx="2130120" cy="47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ftr" idx="8"/>
          </p:nvPr>
        </p:nvSpPr>
        <p:spPr>
          <a:xfrm>
            <a:off x="3126600" y="6247440"/>
            <a:ext cx="2898360" cy="47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sldNum" idx="9"/>
          </p:nvPr>
        </p:nvSpPr>
        <p:spPr>
          <a:xfrm>
            <a:off x="6555240" y="6247440"/>
            <a:ext cx="2130120" cy="47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EA04B126-841A-4283-A714-DF14F97B6ACF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Прямоугольник 4"/>
          <p:cNvSpPr/>
          <p:nvPr/>
        </p:nvSpPr>
        <p:spPr>
          <a:xfrm>
            <a:off x="2157840" y="5103720"/>
            <a:ext cx="58244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9143280" cy="6857640"/>
          </a:xfrm>
          <a:prstGeom prst="rect">
            <a:avLst/>
          </a:prstGeom>
          <a:ln w="0">
            <a:noFill/>
          </a:ln>
        </p:spPr>
      </p:pic>
      <p:sp>
        <p:nvSpPr>
          <p:cNvPr id="140" name="Подзаголовок 2"/>
          <p:cNvSpPr txBox="1"/>
          <p:nvPr/>
        </p:nvSpPr>
        <p:spPr>
          <a:xfrm>
            <a:off x="1372320" y="5400000"/>
            <a:ext cx="7772040" cy="141372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 anchor="t">
            <a:noAutofit/>
          </a:bodyPr>
          <a:p>
            <a:pPr algn="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Выполнила: 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ВахрушеваТ.В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5" descr="C:\Documents and Settings\Admin\Рабочий стол\Презентация\IMG_1129.jpg"/>
          <p:cNvPicPr/>
          <p:nvPr/>
        </p:nvPicPr>
        <p:blipFill>
          <a:blip r:embed="rId1"/>
          <a:stretch/>
        </p:blipFill>
        <p:spPr>
          <a:xfrm rot="20266200">
            <a:off x="320400" y="2732400"/>
            <a:ext cx="1623960" cy="201420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3" descr="C:\Documents and Settings\Admin\Рабочий стол\Презентация\IMG_1127.jpg"/>
          <p:cNvPicPr/>
          <p:nvPr/>
        </p:nvPicPr>
        <p:blipFill>
          <a:blip r:embed="rId2"/>
          <a:stretch/>
        </p:blipFill>
        <p:spPr>
          <a:xfrm rot="21283200">
            <a:off x="428400" y="642600"/>
            <a:ext cx="3857400" cy="1213920"/>
          </a:xfrm>
          <a:prstGeom prst="rect">
            <a:avLst/>
          </a:prstGeom>
          <a:ln w="0">
            <a:noFill/>
          </a:ln>
        </p:spPr>
      </p:pic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5712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4200" spc="-1" strike="noStrike">
                <a:solidFill>
                  <a:srgbClr val="0070c0"/>
                </a:solidFill>
                <a:latin typeface="Times New Roman"/>
              </a:rPr>
              <a:t>Пограничный дозор</a:t>
            </a:r>
            <a:endParaRPr b="0" lang="ru-RU" sz="4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7" name="Picture 2" descr="C:\Documents and Settings\Admin\Рабочий стол\Презентация\IMG_1126.jpg"/>
          <p:cNvPicPr/>
          <p:nvPr/>
        </p:nvPicPr>
        <p:blipFill>
          <a:blip r:embed="rId3"/>
          <a:stretch/>
        </p:blipFill>
        <p:spPr>
          <a:xfrm>
            <a:off x="5000760" y="857160"/>
            <a:ext cx="4142880" cy="600048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4" descr="C:\Documents and Settings\Admin\Рабочий стол\Презентация\IMG_1128.jpg"/>
          <p:cNvPicPr/>
          <p:nvPr/>
        </p:nvPicPr>
        <p:blipFill>
          <a:blip r:embed="rId4"/>
          <a:stretch/>
        </p:blipFill>
        <p:spPr>
          <a:xfrm rot="12919800">
            <a:off x="145440" y="1306440"/>
            <a:ext cx="1355400" cy="93348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6" descr="C:\Documents and Settings\Admin\Рабочий стол\Презентация\IMG_1130.jpg"/>
          <p:cNvPicPr/>
          <p:nvPr/>
        </p:nvPicPr>
        <p:blipFill>
          <a:blip r:embed="rId5"/>
          <a:stretch/>
        </p:blipFill>
        <p:spPr>
          <a:xfrm flipH="1" rot="599400">
            <a:off x="84240" y="4543920"/>
            <a:ext cx="2251440" cy="1168920"/>
          </a:xfrm>
          <a:prstGeom prst="rect">
            <a:avLst/>
          </a:prstGeom>
          <a:ln w="0">
            <a:noFill/>
          </a:ln>
        </p:spPr>
      </p:pic>
      <p:sp>
        <p:nvSpPr>
          <p:cNvPr id="230" name="TextBox 8"/>
          <p:cNvSpPr/>
          <p:nvPr/>
        </p:nvSpPr>
        <p:spPr>
          <a:xfrm>
            <a:off x="1214280" y="1785960"/>
            <a:ext cx="507168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200" spc="-1" strike="noStrike">
                <a:solidFill>
                  <a:srgbClr val="0070c0"/>
                </a:solidFill>
                <a:latin typeface="Times New Roman"/>
              </a:rPr>
              <a:t>Охрана государственной границы – это важная и ответственная задача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31" name="TextBox 9"/>
          <p:cNvSpPr/>
          <p:nvPr/>
        </p:nvSpPr>
        <p:spPr>
          <a:xfrm>
            <a:off x="2143080" y="2786040"/>
            <a:ext cx="335736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70c0"/>
                </a:solidFill>
                <a:latin typeface="Times New Roman"/>
              </a:rPr>
              <a:t>Если враг решится напасть, то первый удар примут на себя пограничники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32" name="Picture 2" descr="C:\Documents and Settings\Admin\Рабочий стол\Презентация\IMG_1131.jpg"/>
          <p:cNvPicPr/>
          <p:nvPr/>
        </p:nvPicPr>
        <p:blipFill>
          <a:blip r:embed="rId6"/>
          <a:stretch/>
        </p:blipFill>
        <p:spPr>
          <a:xfrm>
            <a:off x="3000240" y="4357800"/>
            <a:ext cx="1928520" cy="1914120"/>
          </a:xfrm>
          <a:prstGeom prst="rect">
            <a:avLst/>
          </a:prstGeom>
          <a:ln w="0">
            <a:noFill/>
          </a:ln>
        </p:spPr>
      </p:pic>
      <p:sp>
        <p:nvSpPr>
          <p:cNvPr id="233" name="TextBox 12"/>
          <p:cNvSpPr/>
          <p:nvPr/>
        </p:nvSpPr>
        <p:spPr>
          <a:xfrm>
            <a:off x="3071880" y="6215040"/>
            <a:ext cx="1928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Шеврон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4" name="TextBox 13"/>
          <p:cNvSpPr/>
          <p:nvPr/>
        </p:nvSpPr>
        <p:spPr>
          <a:xfrm>
            <a:off x="0" y="5214960"/>
            <a:ext cx="1571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Пистолет ТТ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5" name="TextBox 14"/>
          <p:cNvSpPr/>
          <p:nvPr/>
        </p:nvSpPr>
        <p:spPr>
          <a:xfrm>
            <a:off x="500040" y="4143240"/>
            <a:ext cx="1142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Бинокль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6" name="TextBox 15"/>
          <p:cNvSpPr/>
          <p:nvPr/>
        </p:nvSpPr>
        <p:spPr>
          <a:xfrm>
            <a:off x="0" y="2214720"/>
            <a:ext cx="1142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Ручная граната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7" name="TextBox 16"/>
          <p:cNvSpPr/>
          <p:nvPr/>
        </p:nvSpPr>
        <p:spPr>
          <a:xfrm>
            <a:off x="0" y="500040"/>
            <a:ext cx="1571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Автомат АК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6" descr="C:\Documents and Settings\Admin\Рабочий стол\Презентация\Копия (2) IMG_1124.jpg"/>
          <p:cNvPicPr/>
          <p:nvPr/>
        </p:nvPicPr>
        <p:blipFill>
          <a:blip r:embed="rId1"/>
          <a:stretch/>
        </p:blipFill>
        <p:spPr>
          <a:xfrm>
            <a:off x="5929200" y="428760"/>
            <a:ext cx="3214440" cy="12139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3" descr="C:\Documents and Settings\Admin\Рабочий стол\Презентация\IMG_1123.jpg"/>
          <p:cNvPicPr/>
          <p:nvPr/>
        </p:nvPicPr>
        <p:blipFill>
          <a:blip r:embed="rId2"/>
          <a:stretch/>
        </p:blipFill>
        <p:spPr>
          <a:xfrm>
            <a:off x="0" y="0"/>
            <a:ext cx="4285800" cy="6857640"/>
          </a:xfrm>
          <a:prstGeom prst="rect">
            <a:avLst/>
          </a:prstGeom>
          <a:ln w="0">
            <a:noFill/>
          </a:ln>
        </p:spPr>
      </p:pic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4200" spc="-1" strike="noStrike">
                <a:solidFill>
                  <a:srgbClr val="0070c0"/>
                </a:solidFill>
                <a:latin typeface="Times New Roman"/>
              </a:rPr>
              <a:t>Десантники</a:t>
            </a:r>
            <a:endParaRPr b="0" lang="ru-RU" sz="4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1" name="TextBox 4"/>
          <p:cNvSpPr/>
          <p:nvPr/>
        </p:nvSpPr>
        <p:spPr>
          <a:xfrm>
            <a:off x="3357720" y="5429160"/>
            <a:ext cx="55004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70c0"/>
                </a:solidFill>
                <a:latin typeface="Times New Roman"/>
              </a:rPr>
              <a:t>Десантники – это основа современной армии, они входят в войска быстрого реагирования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42" name="Picture 5" descr="C:\Documents and Settings\Admin\Рабочий стол\Презентация\IMG_1125.jpg"/>
          <p:cNvPicPr/>
          <p:nvPr/>
        </p:nvPicPr>
        <p:blipFill>
          <a:blip r:embed="rId3"/>
          <a:stretch/>
        </p:blipFill>
        <p:spPr>
          <a:xfrm>
            <a:off x="4214880" y="1143000"/>
            <a:ext cx="3142800" cy="3857400"/>
          </a:xfrm>
          <a:prstGeom prst="rect">
            <a:avLst/>
          </a:prstGeom>
          <a:ln w="0">
            <a:noFill/>
          </a:ln>
        </p:spPr>
      </p:pic>
      <p:sp>
        <p:nvSpPr>
          <p:cNvPr id="243" name="TextBox 7"/>
          <p:cNvSpPr/>
          <p:nvPr/>
        </p:nvSpPr>
        <p:spPr>
          <a:xfrm>
            <a:off x="4857840" y="5000760"/>
            <a:ext cx="1642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Спуск танка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44" name="Picture 7" descr="C:\Documents and Settings\Admin\Рабочий стол\Презентация\IMG_1124.jpg"/>
          <p:cNvPicPr/>
          <p:nvPr/>
        </p:nvPicPr>
        <p:blipFill>
          <a:blip r:embed="rId4"/>
          <a:stretch/>
        </p:blipFill>
        <p:spPr>
          <a:xfrm>
            <a:off x="7572240" y="1857240"/>
            <a:ext cx="1285560" cy="1642680"/>
          </a:xfrm>
          <a:prstGeom prst="rect">
            <a:avLst/>
          </a:prstGeom>
          <a:ln w="0">
            <a:noFill/>
          </a:ln>
        </p:spPr>
      </p:pic>
      <p:sp>
        <p:nvSpPr>
          <p:cNvPr id="245" name="TextBox 10"/>
          <p:cNvSpPr/>
          <p:nvPr/>
        </p:nvSpPr>
        <p:spPr>
          <a:xfrm>
            <a:off x="7143840" y="3500280"/>
            <a:ext cx="1785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Высадка десанта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4" descr="C:\Documents and Settings\Admin\Рабочий стол\Презентация\IMG_1120.jpg"/>
          <p:cNvPicPr/>
          <p:nvPr/>
        </p:nvPicPr>
        <p:blipFill>
          <a:blip r:embed="rId1"/>
          <a:stretch/>
        </p:blipFill>
        <p:spPr>
          <a:xfrm>
            <a:off x="6286680" y="0"/>
            <a:ext cx="2856960" cy="192852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C:\Documents and Settings\Admin\Рабочий стол\Презентация\IMG_1119.jpg"/>
          <p:cNvPicPr/>
          <p:nvPr/>
        </p:nvPicPr>
        <p:blipFill>
          <a:blip r:embed="rId2"/>
          <a:stretch/>
        </p:blipFill>
        <p:spPr>
          <a:xfrm>
            <a:off x="0" y="714240"/>
            <a:ext cx="4285800" cy="6143400"/>
          </a:xfrm>
          <a:prstGeom prst="rect">
            <a:avLst/>
          </a:prstGeom>
          <a:ln w="0">
            <a:noFill/>
          </a:ln>
        </p:spPr>
      </p:pic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78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4200" spc="-1" strike="noStrike">
                <a:solidFill>
                  <a:srgbClr val="0070c0"/>
                </a:solidFill>
                <a:latin typeface="Times New Roman"/>
              </a:rPr>
              <a:t>Военные летчики</a:t>
            </a:r>
            <a:endParaRPr b="0" lang="ru-RU" sz="4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9" name="Picture 3" descr="C:\Documents and Settings\Admin\Рабочий стол\Презентация\IMG_1122.jpg"/>
          <p:cNvPicPr/>
          <p:nvPr/>
        </p:nvPicPr>
        <p:blipFill>
          <a:blip r:embed="rId3"/>
          <a:stretch/>
        </p:blipFill>
        <p:spPr>
          <a:xfrm>
            <a:off x="5072040" y="5286240"/>
            <a:ext cx="3642840" cy="1252080"/>
          </a:xfrm>
          <a:prstGeom prst="rect">
            <a:avLst/>
          </a:prstGeom>
          <a:ln w="0">
            <a:noFill/>
          </a:ln>
        </p:spPr>
      </p:pic>
      <p:sp>
        <p:nvSpPr>
          <p:cNvPr id="250" name="TextBox 4"/>
          <p:cNvSpPr/>
          <p:nvPr/>
        </p:nvSpPr>
        <p:spPr>
          <a:xfrm>
            <a:off x="4071960" y="2286000"/>
            <a:ext cx="50716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70c0"/>
                </a:solidFill>
                <a:latin typeface="Times New Roman"/>
              </a:rPr>
              <a:t>Военный летчик – очень сложная специальность.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51" name="Picture 5" descr="C:\Documents and Settings\Admin\Рабочий стол\Презентация\IMG_1121.jpg"/>
          <p:cNvPicPr/>
          <p:nvPr/>
        </p:nvPicPr>
        <p:blipFill>
          <a:blip r:embed="rId4"/>
          <a:stretch/>
        </p:blipFill>
        <p:spPr>
          <a:xfrm>
            <a:off x="4414680" y="3143160"/>
            <a:ext cx="4728960" cy="1990440"/>
          </a:xfrm>
          <a:prstGeom prst="rect">
            <a:avLst/>
          </a:prstGeom>
          <a:ln w="0">
            <a:noFill/>
          </a:ln>
        </p:spPr>
      </p:pic>
      <p:sp>
        <p:nvSpPr>
          <p:cNvPr id="252" name="TextBox 7"/>
          <p:cNvSpPr/>
          <p:nvPr/>
        </p:nvSpPr>
        <p:spPr>
          <a:xfrm>
            <a:off x="6000840" y="1643040"/>
            <a:ext cx="1856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КА-52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3" name="TextBox 8"/>
          <p:cNvSpPr/>
          <p:nvPr/>
        </p:nvSpPr>
        <p:spPr>
          <a:xfrm>
            <a:off x="5857920" y="6286680"/>
            <a:ext cx="1142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МИГ -29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4" name="TextBox 9"/>
          <p:cNvSpPr/>
          <p:nvPr/>
        </p:nvSpPr>
        <p:spPr>
          <a:xfrm>
            <a:off x="4500720" y="4786200"/>
            <a:ext cx="1499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МИ-26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78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4200" spc="-1" strike="noStrike">
                <a:solidFill>
                  <a:srgbClr val="0070c0"/>
                </a:solidFill>
                <a:latin typeface="Times New Roman"/>
              </a:rPr>
              <a:t>Былинные богатыри</a:t>
            </a:r>
            <a:endParaRPr b="0" lang="ru-RU" sz="4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2" name="Picture 3" descr="C:\Documents and Settings\Admin\Рабочий стол\Презентация\три богатыря.jpg"/>
          <p:cNvPicPr/>
          <p:nvPr/>
        </p:nvPicPr>
        <p:blipFill>
          <a:blip r:embed="rId1"/>
          <a:stretch/>
        </p:blipFill>
        <p:spPr>
          <a:xfrm>
            <a:off x="2786040" y="857160"/>
            <a:ext cx="4714560" cy="414288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2" descr="C:\Documents and Settings\Admin\Рабочий стол\Презентация\IMG_1033.jpg"/>
          <p:cNvPicPr/>
          <p:nvPr/>
        </p:nvPicPr>
        <p:blipFill>
          <a:blip r:embed="rId2"/>
          <a:stretch/>
        </p:blipFill>
        <p:spPr>
          <a:xfrm rot="1072200">
            <a:off x="7604280" y="4632840"/>
            <a:ext cx="1142640" cy="178560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3" descr="C:\Documents and Settings\Admin\Рабочий стол\Презентация\IMG_1034.jpg"/>
          <p:cNvPicPr/>
          <p:nvPr/>
        </p:nvPicPr>
        <p:blipFill>
          <a:blip r:embed="rId3"/>
          <a:stretch/>
        </p:blipFill>
        <p:spPr>
          <a:xfrm rot="20889600">
            <a:off x="670680" y="2714400"/>
            <a:ext cx="1726920" cy="3237120"/>
          </a:xfrm>
          <a:prstGeom prst="rect">
            <a:avLst/>
          </a:prstGeom>
          <a:ln w="0">
            <a:noFill/>
          </a:ln>
        </p:spPr>
      </p:pic>
      <p:sp>
        <p:nvSpPr>
          <p:cNvPr id="145" name="TextBox 6"/>
          <p:cNvSpPr/>
          <p:nvPr/>
        </p:nvSpPr>
        <p:spPr>
          <a:xfrm>
            <a:off x="0" y="857160"/>
            <a:ext cx="2928600" cy="17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Богатыри – первые защитники Земли Русской…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46" name="Picture 4" descr="C:\Documents and Settings\Admin\Рабочий стол\Презентация\IMG_1035.jpg"/>
          <p:cNvPicPr/>
          <p:nvPr/>
        </p:nvPicPr>
        <p:blipFill>
          <a:blip r:embed="rId4"/>
          <a:stretch/>
        </p:blipFill>
        <p:spPr>
          <a:xfrm>
            <a:off x="3714840" y="5072040"/>
            <a:ext cx="3071520" cy="135684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5" descr="C:\Documents and Settings\Admin\Рабочий стол\Презентация\IMG_1039.jpg"/>
          <p:cNvPicPr/>
          <p:nvPr/>
        </p:nvPicPr>
        <p:blipFill>
          <a:blip r:embed="rId5"/>
          <a:stretch/>
        </p:blipFill>
        <p:spPr>
          <a:xfrm rot="525000">
            <a:off x="7697520" y="930960"/>
            <a:ext cx="1214280" cy="3142800"/>
          </a:xfrm>
          <a:prstGeom prst="rect">
            <a:avLst/>
          </a:prstGeom>
          <a:ln w="0">
            <a:noFill/>
          </a:ln>
        </p:spPr>
      </p:pic>
      <p:sp>
        <p:nvSpPr>
          <p:cNvPr id="148" name="TextBox 9"/>
          <p:cNvSpPr/>
          <p:nvPr/>
        </p:nvSpPr>
        <p:spPr>
          <a:xfrm>
            <a:off x="3357720" y="4572000"/>
            <a:ext cx="4071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В.М.Васнецов «Богатыри»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57120" y="0"/>
            <a:ext cx="8229240" cy="78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4200" spc="-1" strike="noStrike">
                <a:solidFill>
                  <a:srgbClr val="0070c0"/>
                </a:solidFill>
                <a:latin typeface="Times New Roman"/>
              </a:rPr>
              <a:t>Морской устав Петра </a:t>
            </a:r>
            <a:r>
              <a:rPr b="1" lang="en-US" sz="4200" spc="-1" strike="noStrike">
                <a:solidFill>
                  <a:srgbClr val="0070c0"/>
                </a:solidFill>
                <a:latin typeface="Times New Roman"/>
              </a:rPr>
              <a:t>I</a:t>
            </a:r>
            <a:endParaRPr b="0" lang="ru-RU" sz="4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0" name="Picture 2" descr="C:\Documents and Settings\Admin\Рабочий стол\Презентация\IMG_1059.jpg"/>
          <p:cNvPicPr/>
          <p:nvPr/>
        </p:nvPicPr>
        <p:blipFill>
          <a:blip r:embed="rId1"/>
          <a:stretch/>
        </p:blipFill>
        <p:spPr>
          <a:xfrm>
            <a:off x="0" y="714240"/>
            <a:ext cx="3857400" cy="6143400"/>
          </a:xfrm>
          <a:prstGeom prst="rect">
            <a:avLst/>
          </a:prstGeom>
          <a:ln w="0">
            <a:noFill/>
          </a:ln>
        </p:spPr>
      </p:pic>
      <p:sp>
        <p:nvSpPr>
          <p:cNvPr id="151" name="TextBox 4"/>
          <p:cNvSpPr/>
          <p:nvPr/>
        </p:nvSpPr>
        <p:spPr>
          <a:xfrm>
            <a:off x="3804120" y="873720"/>
            <a:ext cx="528660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70c0"/>
                </a:solidFill>
                <a:latin typeface="Times New Roman"/>
              </a:rPr>
              <a:t>Чтобы защитить страну от нападения с моря, царь Петр </a:t>
            </a:r>
            <a:r>
              <a:rPr b="1" lang="en-US" sz="2400" spc="-1" strike="noStrike">
                <a:solidFill>
                  <a:srgbClr val="0070c0"/>
                </a:solidFill>
                <a:latin typeface="Times New Roman"/>
              </a:rPr>
              <a:t>I</a:t>
            </a:r>
            <a:r>
              <a:rPr b="1" lang="ru-RU" sz="2400" spc="-1" strike="noStrike">
                <a:solidFill>
                  <a:srgbClr val="0070c0"/>
                </a:solidFill>
                <a:latin typeface="Times New Roman"/>
              </a:rPr>
              <a:t> построил военные корабли, которые могли в любое время встать на пути неприятеля и защитить наши берега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52" name="Picture 4" descr="C:\Documents and Settings\Admin\Рабочий стол\Презентация\IMG_1066.jpg"/>
          <p:cNvPicPr/>
          <p:nvPr/>
        </p:nvPicPr>
        <p:blipFill>
          <a:blip r:embed="rId2"/>
          <a:stretch/>
        </p:blipFill>
        <p:spPr>
          <a:xfrm>
            <a:off x="7715160" y="3867840"/>
            <a:ext cx="1428480" cy="2989800"/>
          </a:xfrm>
          <a:prstGeom prst="rect">
            <a:avLst/>
          </a:prstGeom>
          <a:ln w="0">
            <a:noFill/>
          </a:ln>
        </p:spPr>
      </p:pic>
      <p:sp>
        <p:nvSpPr>
          <p:cNvPr id="153" name="TextBox 7"/>
          <p:cNvSpPr/>
          <p:nvPr/>
        </p:nvSpPr>
        <p:spPr>
          <a:xfrm>
            <a:off x="7429680" y="5214960"/>
            <a:ext cx="999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Якорь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54" name="Picture 5" descr="C:\Documents and Settings\Admin\Рабочий стол\Презентация\IMG_1064.jpg"/>
          <p:cNvPicPr/>
          <p:nvPr/>
        </p:nvPicPr>
        <p:blipFill>
          <a:blip r:embed="rId3"/>
          <a:stretch/>
        </p:blipFill>
        <p:spPr>
          <a:xfrm>
            <a:off x="5572080" y="4786200"/>
            <a:ext cx="1213920" cy="1785600"/>
          </a:xfrm>
          <a:prstGeom prst="rect">
            <a:avLst/>
          </a:prstGeom>
          <a:ln w="0">
            <a:noFill/>
          </a:ln>
        </p:spPr>
      </p:pic>
      <p:sp>
        <p:nvSpPr>
          <p:cNvPr id="155" name="TextBox 9"/>
          <p:cNvSpPr/>
          <p:nvPr/>
        </p:nvSpPr>
        <p:spPr>
          <a:xfrm>
            <a:off x="5715000" y="6488640"/>
            <a:ext cx="999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Фонарь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56" name="Picture 2" descr="C:\Documents and Settings\Admin\Рабочий стол\Презентация\IMG_1063.jpg"/>
          <p:cNvPicPr/>
          <p:nvPr/>
        </p:nvPicPr>
        <p:blipFill>
          <a:blip r:embed="rId4"/>
          <a:stretch/>
        </p:blipFill>
        <p:spPr>
          <a:xfrm>
            <a:off x="6429240" y="2500200"/>
            <a:ext cx="1714320" cy="2499840"/>
          </a:xfrm>
          <a:prstGeom prst="rect">
            <a:avLst/>
          </a:prstGeom>
          <a:ln w="0">
            <a:noFill/>
          </a:ln>
        </p:spPr>
      </p:pic>
      <p:sp>
        <p:nvSpPr>
          <p:cNvPr id="157" name="TextBox 10"/>
          <p:cNvSpPr/>
          <p:nvPr/>
        </p:nvSpPr>
        <p:spPr>
          <a:xfrm>
            <a:off x="6715080" y="4857840"/>
            <a:ext cx="1213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Штурвал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58" name="Picture 3" descr="C:\Documents and Settings\Admin\Рабочий стол\Презентация\IMG_1060.jpg"/>
          <p:cNvPicPr/>
          <p:nvPr/>
        </p:nvPicPr>
        <p:blipFill>
          <a:blip r:embed="rId5"/>
          <a:stretch/>
        </p:blipFill>
        <p:spPr>
          <a:xfrm rot="20682000">
            <a:off x="3962880" y="2761560"/>
            <a:ext cx="1578240" cy="2418120"/>
          </a:xfrm>
          <a:prstGeom prst="rect">
            <a:avLst/>
          </a:prstGeom>
          <a:ln w="0">
            <a:noFill/>
          </a:ln>
        </p:spPr>
      </p:pic>
      <p:sp>
        <p:nvSpPr>
          <p:cNvPr id="159" name="TextBox 11"/>
          <p:cNvSpPr/>
          <p:nvPr/>
        </p:nvSpPr>
        <p:spPr>
          <a:xfrm>
            <a:off x="5072040" y="3286080"/>
            <a:ext cx="1142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Морской устав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60" name="Picture 2" descr="C:\Documents and Settings\Admin\Рабочий стол\Презентация\IMG_1062.jpg"/>
          <p:cNvPicPr/>
          <p:nvPr/>
        </p:nvPicPr>
        <p:blipFill>
          <a:blip r:embed="rId6"/>
          <a:stretch/>
        </p:blipFill>
        <p:spPr>
          <a:xfrm>
            <a:off x="3429000" y="4500720"/>
            <a:ext cx="999720" cy="1499760"/>
          </a:xfrm>
          <a:prstGeom prst="rect">
            <a:avLst/>
          </a:prstGeom>
          <a:ln w="0">
            <a:noFill/>
          </a:ln>
        </p:spPr>
      </p:pic>
      <p:sp>
        <p:nvSpPr>
          <p:cNvPr id="161" name="TextBox 13"/>
          <p:cNvSpPr/>
          <p:nvPr/>
        </p:nvSpPr>
        <p:spPr>
          <a:xfrm>
            <a:off x="3286080" y="5929200"/>
            <a:ext cx="1356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Песочные часы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C:\Documents and Settings\Admin\Рабочий стол\Презентация\IMG_1112.jpg"/>
          <p:cNvPicPr/>
          <p:nvPr/>
        </p:nvPicPr>
        <p:blipFill>
          <a:blip r:embed="rId1"/>
          <a:stretch/>
        </p:blipFill>
        <p:spPr>
          <a:xfrm rot="14507400">
            <a:off x="493560" y="3071160"/>
            <a:ext cx="2304720" cy="2499840"/>
          </a:xfrm>
          <a:prstGeom prst="rect">
            <a:avLst/>
          </a:prstGeom>
          <a:ln w="0">
            <a:noFill/>
          </a:ln>
        </p:spPr>
      </p:pic>
      <p:pic>
        <p:nvPicPr>
          <p:cNvPr id="163" name="Picture 4" descr="C:\Documents and Settings\Admin\Рабочий стол\Презентация\IMG_1113.jpg"/>
          <p:cNvPicPr/>
          <p:nvPr/>
        </p:nvPicPr>
        <p:blipFill>
          <a:blip r:embed="rId2"/>
          <a:stretch/>
        </p:blipFill>
        <p:spPr>
          <a:xfrm rot="5964000">
            <a:off x="2074320" y="3569400"/>
            <a:ext cx="1352160" cy="407160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2" descr="C:\Documents and Settings\Admin\Рабочий стол\Презентация\IMG_1110.jpg"/>
          <p:cNvPicPr/>
          <p:nvPr/>
        </p:nvPicPr>
        <p:blipFill>
          <a:blip r:embed="rId3"/>
          <a:stretch/>
        </p:blipFill>
        <p:spPr>
          <a:xfrm>
            <a:off x="214200" y="785880"/>
            <a:ext cx="2700000" cy="199980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2" descr="C:\Documents and Settings\Admin\Рабочий стол\Презентация\IMG_1073.jpg"/>
          <p:cNvPicPr/>
          <p:nvPr/>
        </p:nvPicPr>
        <p:blipFill>
          <a:blip r:embed="rId4"/>
          <a:stretch/>
        </p:blipFill>
        <p:spPr>
          <a:xfrm>
            <a:off x="4786200" y="900000"/>
            <a:ext cx="4357440" cy="5957640"/>
          </a:xfrm>
          <a:prstGeom prst="rect">
            <a:avLst/>
          </a:prstGeom>
          <a:ln w="0">
            <a:noFill/>
          </a:ln>
        </p:spPr>
      </p:pic>
      <p:pic>
        <p:nvPicPr>
          <p:cNvPr id="166" name="Picture 3" descr="C:\Documents and Settings\Admin\Рабочий стол\Презентация\Копия IMG_1112.jpg"/>
          <p:cNvPicPr/>
          <p:nvPr/>
        </p:nvPicPr>
        <p:blipFill>
          <a:blip r:embed="rId5"/>
          <a:stretch/>
        </p:blipFill>
        <p:spPr>
          <a:xfrm rot="1641000">
            <a:off x="3018960" y="1018080"/>
            <a:ext cx="2499480" cy="99972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5712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4200" spc="-1" strike="noStrike">
                <a:solidFill>
                  <a:srgbClr val="0070c0"/>
                </a:solidFill>
                <a:latin typeface="Lucida Sans Unicode"/>
              </a:rPr>
              <a:t>Легкая кавалерия</a:t>
            </a:r>
            <a:endParaRPr b="0" lang="ru-RU" sz="4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Прямоугольник 4"/>
          <p:cNvSpPr/>
          <p:nvPr/>
        </p:nvSpPr>
        <p:spPr>
          <a:xfrm>
            <a:off x="1143000" y="2071800"/>
            <a:ext cx="407160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70c0"/>
                </a:solidFill>
                <a:latin typeface="Times New Roman"/>
              </a:rPr>
              <a:t>Кавалерия на быстрых конях преследовала врага и проводили разведывательные операции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9" name="TextBox 5"/>
          <p:cNvSpPr/>
          <p:nvPr/>
        </p:nvSpPr>
        <p:spPr>
          <a:xfrm>
            <a:off x="1214280" y="1500120"/>
            <a:ext cx="2071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Кавалерийский пистолет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0" name="TextBox 7"/>
          <p:cNvSpPr/>
          <p:nvPr/>
        </p:nvSpPr>
        <p:spPr>
          <a:xfrm>
            <a:off x="3286080" y="1285920"/>
            <a:ext cx="1285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Удила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71" name="Picture 3" descr="C:\Documents and Settings\Admin\Рабочий стол\Презентация\IMG_1114.jpg"/>
          <p:cNvPicPr/>
          <p:nvPr/>
        </p:nvPicPr>
        <p:blipFill>
          <a:blip r:embed="rId6"/>
          <a:stretch/>
        </p:blipFill>
        <p:spPr>
          <a:xfrm>
            <a:off x="3857760" y="3571920"/>
            <a:ext cx="923400" cy="2356920"/>
          </a:xfrm>
          <a:prstGeom prst="rect">
            <a:avLst/>
          </a:prstGeom>
          <a:ln w="0">
            <a:noFill/>
          </a:ln>
        </p:spPr>
      </p:pic>
      <p:sp>
        <p:nvSpPr>
          <p:cNvPr id="172" name="TextBox 11"/>
          <p:cNvSpPr/>
          <p:nvPr/>
        </p:nvSpPr>
        <p:spPr>
          <a:xfrm>
            <a:off x="3714840" y="4500720"/>
            <a:ext cx="135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Стремена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3" name="TextBox 12"/>
          <p:cNvSpPr/>
          <p:nvPr/>
        </p:nvSpPr>
        <p:spPr>
          <a:xfrm>
            <a:off x="642960" y="5143680"/>
            <a:ext cx="1428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Мушкетон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4" name="TextBox 13"/>
          <p:cNvSpPr/>
          <p:nvPr/>
        </p:nvSpPr>
        <p:spPr>
          <a:xfrm rot="834000">
            <a:off x="786240" y="3786120"/>
            <a:ext cx="1428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Сабля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3" descr="C:\Documents and Settings\Admin\Рабочий стол\Презентация\IMG_1095.jpg"/>
          <p:cNvPicPr/>
          <p:nvPr/>
        </p:nvPicPr>
        <p:blipFill>
          <a:blip r:embed="rId1"/>
          <a:stretch/>
        </p:blipFill>
        <p:spPr>
          <a:xfrm>
            <a:off x="0" y="0"/>
            <a:ext cx="4357440" cy="685764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7" descr="C:\Documents and Settings\Admin\Рабочий стол\Презентация\IMG_1100.jpg"/>
          <p:cNvPicPr/>
          <p:nvPr/>
        </p:nvPicPr>
        <p:blipFill>
          <a:blip r:embed="rId2"/>
          <a:stretch/>
        </p:blipFill>
        <p:spPr>
          <a:xfrm>
            <a:off x="4429080" y="4857840"/>
            <a:ext cx="4714560" cy="17139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 descr="C:\Documents and Settings\Admin\Рабочий стол\Презентация\IMG_1097.jpg"/>
          <p:cNvPicPr/>
          <p:nvPr/>
        </p:nvPicPr>
        <p:blipFill>
          <a:blip r:embed="rId3"/>
          <a:stretch/>
        </p:blipFill>
        <p:spPr>
          <a:xfrm>
            <a:off x="3643200" y="571320"/>
            <a:ext cx="5500440" cy="1861920"/>
          </a:xfrm>
          <a:prstGeom prst="rect">
            <a:avLst/>
          </a:prstGeom>
          <a:ln w="0">
            <a:noFill/>
          </a:ln>
        </p:spPr>
      </p:pic>
      <p:pic>
        <p:nvPicPr>
          <p:cNvPr id="178" name="Picture 4" descr="C:\Documents and Settings\Admin\Рабочий стол\Презентация\IMG_1098.jpg"/>
          <p:cNvPicPr/>
          <p:nvPr/>
        </p:nvPicPr>
        <p:blipFill>
          <a:blip r:embed="rId4"/>
          <a:stretch/>
        </p:blipFill>
        <p:spPr>
          <a:xfrm>
            <a:off x="6072120" y="1785960"/>
            <a:ext cx="3071520" cy="1213920"/>
          </a:xfrm>
          <a:prstGeom prst="rect">
            <a:avLst/>
          </a:prstGeom>
          <a:ln w="0">
            <a:noFill/>
          </a:ln>
        </p:spPr>
      </p:pic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4200" spc="-1" strike="noStrike">
                <a:solidFill>
                  <a:srgbClr val="0070c0"/>
                </a:solidFill>
                <a:latin typeface="Times New Roman"/>
              </a:rPr>
              <a:t>Броневая техника</a:t>
            </a:r>
            <a:endParaRPr b="0" lang="ru-RU" sz="4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0" name="Picture 6" descr="C:\Documents and Settings\Admin\Рабочий стол\Презентация\IMG_1099.jpg"/>
          <p:cNvPicPr/>
          <p:nvPr/>
        </p:nvPicPr>
        <p:blipFill>
          <a:blip r:embed="rId5"/>
          <a:stretch/>
        </p:blipFill>
        <p:spPr>
          <a:xfrm>
            <a:off x="4572000" y="3286080"/>
            <a:ext cx="4571640" cy="1571400"/>
          </a:xfrm>
          <a:prstGeom prst="rect">
            <a:avLst/>
          </a:prstGeom>
          <a:ln w="0">
            <a:noFill/>
          </a:ln>
        </p:spPr>
      </p:pic>
      <p:sp>
        <p:nvSpPr>
          <p:cNvPr id="181" name="TextBox 9"/>
          <p:cNvSpPr/>
          <p:nvPr/>
        </p:nvSpPr>
        <p:spPr>
          <a:xfrm>
            <a:off x="7929720" y="1357200"/>
            <a:ext cx="1213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Аэроплан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2" name="TextBox 11"/>
          <p:cNvSpPr/>
          <p:nvPr/>
        </p:nvSpPr>
        <p:spPr>
          <a:xfrm>
            <a:off x="7215120" y="2857320"/>
            <a:ext cx="1714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Броневик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3" name="TextBox 12"/>
          <p:cNvSpPr/>
          <p:nvPr/>
        </p:nvSpPr>
        <p:spPr>
          <a:xfrm>
            <a:off x="7572240" y="4500720"/>
            <a:ext cx="1571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Пулемет «Максим»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4" name="TextBox 13"/>
          <p:cNvSpPr/>
          <p:nvPr/>
        </p:nvSpPr>
        <p:spPr>
          <a:xfrm>
            <a:off x="6143760" y="6488640"/>
            <a:ext cx="1785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Танк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5" name="TextBox 14"/>
          <p:cNvSpPr/>
          <p:nvPr/>
        </p:nvSpPr>
        <p:spPr>
          <a:xfrm>
            <a:off x="2928960" y="4500720"/>
            <a:ext cx="24998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70c0"/>
                </a:solidFill>
                <a:latin typeface="Lucida Sans Unicode"/>
              </a:rPr>
              <a:t>Победа в бою зависела от того, насколько хорошо армия технически оснащена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3" descr="C:\Documents and Settings\Admin\Рабочий стол\Презентация\андреевский флаг1699 1700.png"/>
          <p:cNvPicPr/>
          <p:nvPr/>
        </p:nvPicPr>
        <p:blipFill>
          <a:blip r:embed="rId1"/>
          <a:stretch/>
        </p:blipFill>
        <p:spPr>
          <a:xfrm rot="985800">
            <a:off x="174240" y="300960"/>
            <a:ext cx="2356920" cy="157140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3" descr="C:\Documents and Settings\Admin\Рабочий стол\Презентация\IMG_1103.jpg"/>
          <p:cNvPicPr/>
          <p:nvPr/>
        </p:nvPicPr>
        <p:blipFill>
          <a:blip r:embed="rId2"/>
          <a:stretch/>
        </p:blipFill>
        <p:spPr>
          <a:xfrm>
            <a:off x="4929120" y="642960"/>
            <a:ext cx="4214520" cy="6214680"/>
          </a:xfrm>
          <a:prstGeom prst="rect">
            <a:avLst/>
          </a:prstGeom>
          <a:ln w="0">
            <a:noFill/>
          </a:ln>
        </p:spPr>
      </p:pic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004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4200" spc="-1" strike="noStrike">
                <a:solidFill>
                  <a:srgbClr val="0070c0"/>
                </a:solidFill>
                <a:latin typeface="Times New Roman"/>
              </a:rPr>
              <a:t>Андреевский флаг</a:t>
            </a:r>
            <a:endParaRPr b="0" lang="ru-RU" sz="4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9" name="Picture 2" descr="C:\Documents and Settings\Admin\Рабочий стол\Презентация\IMG_1118.jpg"/>
          <p:cNvPicPr/>
          <p:nvPr/>
        </p:nvPicPr>
        <p:blipFill>
          <a:blip r:embed="rId3"/>
          <a:stretch/>
        </p:blipFill>
        <p:spPr>
          <a:xfrm>
            <a:off x="0" y="3286080"/>
            <a:ext cx="3428640" cy="3571560"/>
          </a:xfrm>
          <a:prstGeom prst="rect">
            <a:avLst/>
          </a:prstGeom>
          <a:ln w="0">
            <a:noFill/>
          </a:ln>
        </p:spPr>
      </p:pic>
      <p:sp>
        <p:nvSpPr>
          <p:cNvPr id="190" name="TextBox 5"/>
          <p:cNvSpPr/>
          <p:nvPr/>
        </p:nvSpPr>
        <p:spPr>
          <a:xfrm>
            <a:off x="0" y="2000160"/>
            <a:ext cx="2642760" cy="21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200" spc="-1" strike="noStrike">
                <a:solidFill>
                  <a:srgbClr val="0070c0"/>
                </a:solidFill>
                <a:latin typeface="Lucida Sans Unicode"/>
              </a:rPr>
              <a:t>Андреевский флаг – главный флаг Военно-морского флота России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91" name="Picture 4" descr="C:\Documents and Settings\Admin\Рабочий стол\Презентация\IMG_1115.jpg"/>
          <p:cNvPicPr/>
          <p:nvPr/>
        </p:nvPicPr>
        <p:blipFill>
          <a:blip r:embed="rId4"/>
          <a:stretch/>
        </p:blipFill>
        <p:spPr>
          <a:xfrm>
            <a:off x="2714760" y="785880"/>
            <a:ext cx="2214360" cy="278568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5" descr="C:\Documents and Settings\Admin\Рабочий стол\Презентация\IMG_1117.jpg"/>
          <p:cNvPicPr/>
          <p:nvPr/>
        </p:nvPicPr>
        <p:blipFill>
          <a:blip r:embed="rId5"/>
          <a:stretch/>
        </p:blipFill>
        <p:spPr>
          <a:xfrm>
            <a:off x="2214720" y="3714840"/>
            <a:ext cx="2642760" cy="1347480"/>
          </a:xfrm>
          <a:prstGeom prst="rect">
            <a:avLst/>
          </a:prstGeom>
          <a:ln w="0">
            <a:noFill/>
          </a:ln>
        </p:spPr>
      </p:pic>
      <p:sp>
        <p:nvSpPr>
          <p:cNvPr id="193" name="TextBox 8"/>
          <p:cNvSpPr/>
          <p:nvPr/>
        </p:nvSpPr>
        <p:spPr>
          <a:xfrm>
            <a:off x="2500200" y="4929120"/>
            <a:ext cx="2428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Ракетный катер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4" name="TextBox 9"/>
          <p:cNvSpPr/>
          <p:nvPr/>
        </p:nvSpPr>
        <p:spPr>
          <a:xfrm>
            <a:off x="3571920" y="3286080"/>
            <a:ext cx="1499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Учебный парусник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5" name="TextBox 10"/>
          <p:cNvSpPr/>
          <p:nvPr/>
        </p:nvSpPr>
        <p:spPr>
          <a:xfrm>
            <a:off x="3357720" y="5715000"/>
            <a:ext cx="13568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Большой десантный корабль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5" descr="C:\Documents and Settings\Admin\Рабочий стол\Презентация\IMG_1109.jpg"/>
          <p:cNvPicPr/>
          <p:nvPr/>
        </p:nvPicPr>
        <p:blipFill>
          <a:blip r:embed="rId1"/>
          <a:stretch/>
        </p:blipFill>
        <p:spPr>
          <a:xfrm>
            <a:off x="4643280" y="3786120"/>
            <a:ext cx="4362120" cy="278568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3" descr="C:\Documents and Settings\Admin\Рабочий стол\Презентация\IMG_1108.jpg"/>
          <p:cNvPicPr/>
          <p:nvPr/>
        </p:nvPicPr>
        <p:blipFill>
          <a:blip r:embed="rId2"/>
          <a:stretch/>
        </p:blipFill>
        <p:spPr>
          <a:xfrm>
            <a:off x="5214960" y="1285920"/>
            <a:ext cx="3928680" cy="20714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2" descr="C:\Documents and Settings\Admin\Рабочий стол\Презентация\IMG_1106.jpg"/>
          <p:cNvPicPr/>
          <p:nvPr/>
        </p:nvPicPr>
        <p:blipFill>
          <a:blip r:embed="rId3"/>
          <a:stretch/>
        </p:blipFill>
        <p:spPr>
          <a:xfrm>
            <a:off x="0" y="714240"/>
            <a:ext cx="3857400" cy="6143400"/>
          </a:xfrm>
          <a:prstGeom prst="rect">
            <a:avLst/>
          </a:prstGeom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004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70c0"/>
                </a:solidFill>
                <a:latin typeface="Lucida Sans Unicode"/>
              </a:rPr>
              <a:t>Моряки-подводники</a:t>
            </a:r>
            <a:endParaRPr b="0" lang="ru-RU" sz="4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Прямоугольник 4"/>
          <p:cNvSpPr/>
          <p:nvPr/>
        </p:nvSpPr>
        <p:spPr>
          <a:xfrm>
            <a:off x="3714840" y="1428840"/>
            <a:ext cx="2499840" cy="37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70c0"/>
                </a:solidFill>
                <a:latin typeface="Times New Roman"/>
              </a:rPr>
              <a:t>Русские подводники первыми в мире проплыли подо льдами Северного Ледовитого океана и всплыли точно на Северном полюсе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1" name="TextBox 8"/>
          <p:cNvSpPr/>
          <p:nvPr/>
        </p:nvSpPr>
        <p:spPr>
          <a:xfrm>
            <a:off x="6572160" y="3214800"/>
            <a:ext cx="2142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Торпедная атака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2" name="TextBox 9"/>
          <p:cNvSpPr/>
          <p:nvPr/>
        </p:nvSpPr>
        <p:spPr>
          <a:xfrm>
            <a:off x="5214960" y="6500880"/>
            <a:ext cx="3571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Ракетный залп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" descr="C:\Documents and Settings\Admin\Рабочий стол\Презентация\IMG_1132.jpg"/>
          <p:cNvPicPr/>
          <p:nvPr/>
        </p:nvPicPr>
        <p:blipFill>
          <a:blip r:embed="rId1"/>
          <a:stretch/>
        </p:blipFill>
        <p:spPr>
          <a:xfrm>
            <a:off x="4214880" y="928800"/>
            <a:ext cx="4928760" cy="59288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5" descr="C:\Documents and Settings\Admin\Рабочий стол\Презентация\IMG_1134.jpg"/>
          <p:cNvPicPr/>
          <p:nvPr/>
        </p:nvPicPr>
        <p:blipFill>
          <a:blip r:embed="rId2"/>
          <a:stretch/>
        </p:blipFill>
        <p:spPr>
          <a:xfrm>
            <a:off x="0" y="2714760"/>
            <a:ext cx="3499920" cy="1780920"/>
          </a:xfrm>
          <a:prstGeom prst="rect">
            <a:avLst/>
          </a:prstGeom>
          <a:ln w="0">
            <a:noFill/>
          </a:ln>
        </p:spPr>
      </p:pic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4200" spc="-1" strike="noStrike">
                <a:solidFill>
                  <a:srgbClr val="0070c0"/>
                </a:solidFill>
                <a:latin typeface="Times New Roman"/>
              </a:rPr>
              <a:t>Артиллеристы</a:t>
            </a:r>
            <a:endParaRPr b="0" lang="ru-RU" sz="4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6" name="Picture 3" descr="C:\Documents and Settings\Admin\Рабочий стол\Презентация\IMG_1133.jpg"/>
          <p:cNvPicPr/>
          <p:nvPr/>
        </p:nvPicPr>
        <p:blipFill>
          <a:blip r:embed="rId3"/>
          <a:stretch/>
        </p:blipFill>
        <p:spPr>
          <a:xfrm>
            <a:off x="0" y="0"/>
            <a:ext cx="1785600" cy="22856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4" descr="C:\Documents and Settings\Admin\Рабочий стол\Презентация\IMG_1135.jpg"/>
          <p:cNvPicPr/>
          <p:nvPr/>
        </p:nvPicPr>
        <p:blipFill>
          <a:blip r:embed="rId4"/>
          <a:stretch/>
        </p:blipFill>
        <p:spPr>
          <a:xfrm>
            <a:off x="0" y="4572000"/>
            <a:ext cx="3928680" cy="2285640"/>
          </a:xfrm>
          <a:prstGeom prst="rect">
            <a:avLst/>
          </a:prstGeom>
          <a:ln w="0">
            <a:noFill/>
          </a:ln>
        </p:spPr>
      </p:pic>
      <p:sp>
        <p:nvSpPr>
          <p:cNvPr id="208" name="TextBox 6"/>
          <p:cNvSpPr/>
          <p:nvPr/>
        </p:nvSpPr>
        <p:spPr>
          <a:xfrm>
            <a:off x="1285920" y="1000080"/>
            <a:ext cx="1571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Миномет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9" name="TextBox 7"/>
          <p:cNvSpPr/>
          <p:nvPr/>
        </p:nvSpPr>
        <p:spPr>
          <a:xfrm>
            <a:off x="3429000" y="3071880"/>
            <a:ext cx="17856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Установка реактивной артиллерии «Катюша»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0" name="TextBox 8"/>
          <p:cNvSpPr/>
          <p:nvPr/>
        </p:nvSpPr>
        <p:spPr>
          <a:xfrm>
            <a:off x="2857320" y="5000760"/>
            <a:ext cx="2642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Зенитная самоходная установка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1" name="TextBox 9"/>
          <p:cNvSpPr/>
          <p:nvPr/>
        </p:nvSpPr>
        <p:spPr>
          <a:xfrm>
            <a:off x="1785960" y="1214280"/>
            <a:ext cx="2928600" cy="16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070c0"/>
                </a:solidFill>
                <a:latin typeface="Times New Roman"/>
              </a:rPr>
              <a:t>Во время войны не раз бывало, что одно меткое артиллерийское попадание решало исход целого сражения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5" descr="C:\Documents and Settings\Admin\Рабочий стол\Презентация\IMG_1138.jpg"/>
          <p:cNvPicPr/>
          <p:nvPr/>
        </p:nvPicPr>
        <p:blipFill>
          <a:blip r:embed="rId1"/>
          <a:stretch/>
        </p:blipFill>
        <p:spPr>
          <a:xfrm>
            <a:off x="6477120" y="3643200"/>
            <a:ext cx="2666520" cy="142848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4" descr="C:\Documents and Settings\Admin\Рабочий стол\Презентация\IMG_1136.jpg"/>
          <p:cNvPicPr/>
          <p:nvPr/>
        </p:nvPicPr>
        <p:blipFill>
          <a:blip r:embed="rId2"/>
          <a:stretch/>
        </p:blipFill>
        <p:spPr>
          <a:xfrm>
            <a:off x="5500800" y="2286000"/>
            <a:ext cx="2785680" cy="114264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3" descr="C:\Documents and Settings\Admin\Рабочий стол\Презентация\IMG_1139.jpg"/>
          <p:cNvPicPr/>
          <p:nvPr/>
        </p:nvPicPr>
        <p:blipFill>
          <a:blip r:embed="rId3"/>
          <a:stretch/>
        </p:blipFill>
        <p:spPr>
          <a:xfrm flipH="1" rot="20974800">
            <a:off x="6232320" y="595440"/>
            <a:ext cx="2785680" cy="164736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2" descr="C:\Documents and Settings\Admin\Рабочий стол\Презентация\IMG_1140.jpg"/>
          <p:cNvPicPr/>
          <p:nvPr/>
        </p:nvPicPr>
        <p:blipFill>
          <a:blip r:embed="rId4"/>
          <a:stretch/>
        </p:blipFill>
        <p:spPr>
          <a:xfrm>
            <a:off x="0" y="0"/>
            <a:ext cx="4214520" cy="6857640"/>
          </a:xfrm>
          <a:prstGeom prst="rect">
            <a:avLst/>
          </a:prstGeom>
          <a:ln w="0">
            <a:noFill/>
          </a:ln>
        </p:spPr>
      </p:pic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2000160" y="0"/>
            <a:ext cx="665748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70c0"/>
                </a:solidFill>
                <a:latin typeface="Times New Roman"/>
              </a:rPr>
              <a:t>Танкисты</a:t>
            </a:r>
            <a:endParaRPr b="0" lang="ru-RU" sz="4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TextBox 4"/>
          <p:cNvSpPr/>
          <p:nvPr/>
        </p:nvSpPr>
        <p:spPr>
          <a:xfrm>
            <a:off x="5929200" y="1143000"/>
            <a:ext cx="1499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Танк Т-34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8" name="TextBox 7"/>
          <p:cNvSpPr/>
          <p:nvPr/>
        </p:nvSpPr>
        <p:spPr>
          <a:xfrm>
            <a:off x="3286080" y="3286080"/>
            <a:ext cx="36428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70c0"/>
                </a:solidFill>
                <a:latin typeface="Times New Roman"/>
              </a:rPr>
              <a:t>Танковые части – это основа наземной армии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9" name="TextBox 8"/>
          <p:cNvSpPr/>
          <p:nvPr/>
        </p:nvSpPr>
        <p:spPr>
          <a:xfrm>
            <a:off x="2643120" y="6027120"/>
            <a:ext cx="65005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70c0"/>
                </a:solidFill>
                <a:latin typeface="Times New Roman"/>
              </a:rPr>
              <a:t>Велик вклад наших воинов-танкистов в победу в той страшной войне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20" name="TextBox 9"/>
          <p:cNvSpPr/>
          <p:nvPr/>
        </p:nvSpPr>
        <p:spPr>
          <a:xfrm>
            <a:off x="7000920" y="3357720"/>
            <a:ext cx="1285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Танк Т-64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1" name="TextBox 11"/>
          <p:cNvSpPr/>
          <p:nvPr/>
        </p:nvSpPr>
        <p:spPr>
          <a:xfrm>
            <a:off x="6786720" y="5000760"/>
            <a:ext cx="2356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Плавающий танк ПТ-76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22" name="Picture 6" descr="C:\Documents and Settings\Admin\Рабочий стол\Презентация\IMG_1137.jpg"/>
          <p:cNvPicPr/>
          <p:nvPr/>
        </p:nvPicPr>
        <p:blipFill>
          <a:blip r:embed="rId5"/>
          <a:stretch/>
        </p:blipFill>
        <p:spPr>
          <a:xfrm>
            <a:off x="3286080" y="4071960"/>
            <a:ext cx="3142800" cy="1847520"/>
          </a:xfrm>
          <a:prstGeom prst="rect">
            <a:avLst/>
          </a:prstGeom>
          <a:ln w="0">
            <a:noFill/>
          </a:ln>
        </p:spPr>
      </p:pic>
      <p:sp>
        <p:nvSpPr>
          <p:cNvPr id="223" name="TextBox 13"/>
          <p:cNvSpPr/>
          <p:nvPr/>
        </p:nvSpPr>
        <p:spPr>
          <a:xfrm>
            <a:off x="4214880" y="5643720"/>
            <a:ext cx="135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Танк Т-90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467</TotalTime>
  <Application>LibreOffice/7.3.7.2$Linux_X86_64 LibreOffice_project/30$Build-2</Application>
  <AppVersion>15.0000</AppVersion>
  <Words>294</Words>
  <Paragraphs>77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2024-02-18T22:07:02Z</dcterms:modified>
  <cp:revision>97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14</vt:i4>
  </property>
</Properties>
</file>