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72" r:id="rId10"/>
    <p:sldId id="256" r:id="rId11"/>
    <p:sldId id="257" r:id="rId12"/>
    <p:sldId id="273" r:id="rId13"/>
    <p:sldId id="274" r:id="rId14"/>
    <p:sldId id="258" r:id="rId15"/>
    <p:sldId id="262" r:id="rId16"/>
    <p:sldId id="271" r:id="rId17"/>
    <p:sldId id="259" r:id="rId18"/>
    <p:sldId id="260" r:id="rId19"/>
    <p:sldId id="261" r:id="rId20"/>
    <p:sldId id="263" r:id="rId21"/>
    <p:sldId id="269" r:id="rId22"/>
    <p:sldId id="264" r:id="rId23"/>
    <p:sldId id="265" r:id="rId24"/>
    <p:sldId id="266" r:id="rId25"/>
    <p:sldId id="267" r:id="rId26"/>
    <p:sldId id="268" r:id="rId27"/>
    <p:sldId id="281" r:id="rId28"/>
    <p:sldId id="276" r:id="rId29"/>
    <p:sldId id="277" r:id="rId30"/>
    <p:sldId id="278" r:id="rId31"/>
    <p:sldId id="279" r:id="rId32"/>
    <p:sldId id="280" r:id="rId33"/>
    <p:sldId id="282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Леса</c:v>
                </c:pt>
                <c:pt idx="1">
                  <c:v>ост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0.60000000000000031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0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1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0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7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0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0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3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1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62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1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9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56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8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7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3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6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52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4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3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7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3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3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18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68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0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78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84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80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21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58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22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81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10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00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2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3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29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90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67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5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5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40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96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46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77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9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13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51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06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9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6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638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497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0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7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48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923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015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038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738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6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8D61-62F7-4429-97BC-624A76EC5F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BC9E-A72D-4909-B2EB-DB2FA86797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04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BB56-91DA-4C75-B46B-8771DBE04D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17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64810-2F18-4F74-831F-66EA7375AD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53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70B6F-793A-4EC5-830E-3291A6F6A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98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5B41F-BE15-4BFC-8697-832D1F42F84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9E35D-F90D-4691-9E7D-91C7AD931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832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0958-8384-4656-AD4E-DE590C0CF3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54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E52B-78A2-4C75-B63D-FE7FABA19B7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965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50421-6CA5-4C2B-BB3F-0231311ABA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18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4A34-1E53-4BBE-A95E-6849EB02CB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1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6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54AF8-908B-4B3A-BEBA-52CC8B01EE7F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85;&#1072;\Downloads\gimn_-_gimn_rossii_so_slovami_(zaycev.net)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jpeg"/><Relationship Id="rId5" Type="http://schemas.openxmlformats.org/officeDocument/2006/relationships/hyperlink" Target="http://www1.uralpress.ru/show_image_photoset.php?id=23231#top" TargetMode="Externa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3.jpeg"/><Relationship Id="rId4" Type="http://schemas.openxmlformats.org/officeDocument/2006/relationships/hyperlink" Target="http://www1.uralpress.ru/show_image_photoset.php?id=23231#to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окружающего мира</a:t>
            </a:r>
            <a:br>
              <a:rPr lang="ru-RU" dirty="0" smtClean="0"/>
            </a:br>
            <a:r>
              <a:rPr lang="ru-RU" dirty="0" smtClean="0"/>
              <a:t> в 1 классе</a:t>
            </a:r>
            <a:br>
              <a:rPr lang="ru-RU" dirty="0" smtClean="0"/>
            </a:br>
            <a:r>
              <a:rPr lang="ru-RU" dirty="0" smtClean="0"/>
              <a:t>«Россия наша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200" dirty="0" smtClean="0"/>
              <a:t>Составитель:</a:t>
            </a:r>
          </a:p>
          <a:p>
            <a:pPr algn="r"/>
            <a:r>
              <a:rPr lang="ru-RU" sz="2700" dirty="0" smtClean="0"/>
              <a:t>Учитель </a:t>
            </a:r>
            <a:r>
              <a:rPr lang="ru-RU" sz="2700" dirty="0" smtClean="0"/>
              <a:t>высшей</a:t>
            </a:r>
            <a:r>
              <a:rPr lang="ru-RU" sz="2700" dirty="0" smtClean="0"/>
              <a:t> </a:t>
            </a:r>
            <a:r>
              <a:rPr lang="ru-RU" sz="2700" dirty="0" smtClean="0"/>
              <a:t>квалификационной категории</a:t>
            </a:r>
          </a:p>
          <a:p>
            <a:pPr algn="r"/>
            <a:r>
              <a:rPr lang="ru-RU" sz="2700" dirty="0" smtClean="0"/>
              <a:t>Зырянова </a:t>
            </a:r>
            <a:r>
              <a:rPr lang="ru-RU" sz="2700" dirty="0" smtClean="0"/>
              <a:t>Наталья Александровна</a:t>
            </a:r>
            <a:endParaRPr lang="ru-RU" sz="2700" dirty="0" smtClean="0"/>
          </a:p>
          <a:p>
            <a:pPr algn="r"/>
            <a:r>
              <a:rPr lang="ru-RU" sz="2400" dirty="0" smtClean="0"/>
              <a:t>МБОУ «Новосибирская классическая гимназия №17»</a:t>
            </a:r>
          </a:p>
          <a:p>
            <a:pPr algn="r"/>
            <a:r>
              <a:rPr lang="ru-RU" sz="2400" dirty="0" err="1" smtClean="0"/>
              <a:t>Г.Новосибирск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3571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УМК «Перспектива»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России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72816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deduhova.ru/statesman/wp-content/uploads/2016/03/0001-001-Simvolika-gosudarst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071546"/>
            <a:ext cx="4086786" cy="428453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520065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России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071546"/>
            <a:ext cx="1785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428868"/>
            <a:ext cx="7929618" cy="424731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Россия — священная наша держава,</a:t>
            </a:r>
            <a:br>
              <a:rPr lang="ru-RU" dirty="0" smtClean="0"/>
            </a:br>
            <a:r>
              <a:rPr lang="ru-RU" dirty="0" smtClean="0"/>
              <a:t>Россия — любимая наша страна.</a:t>
            </a:r>
            <a:br>
              <a:rPr lang="ru-RU" dirty="0" smtClean="0"/>
            </a:br>
            <a:r>
              <a:rPr lang="ru-RU" dirty="0" smtClean="0"/>
              <a:t>Могучая воля, великая слава —</a:t>
            </a:r>
            <a:br>
              <a:rPr lang="ru-RU" dirty="0" smtClean="0"/>
            </a:br>
            <a:r>
              <a:rPr lang="ru-RU" dirty="0" smtClean="0"/>
              <a:t>Твоё достоянье на все времена!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южных морей до полярного края</a:t>
            </a:r>
            <a:br>
              <a:rPr lang="ru-RU" dirty="0" smtClean="0"/>
            </a:br>
            <a:r>
              <a:rPr lang="ru-RU" dirty="0" smtClean="0"/>
              <a:t>Раскинулись наши леса и поля.</a:t>
            </a:r>
            <a:br>
              <a:rPr lang="ru-RU" dirty="0" smtClean="0"/>
            </a:br>
            <a:r>
              <a:rPr lang="ru-RU" dirty="0" smtClean="0"/>
              <a:t>Одна ты на свете! Одна ты такая —</a:t>
            </a:r>
            <a:br>
              <a:rPr lang="ru-RU" dirty="0" smtClean="0"/>
            </a:br>
            <a:r>
              <a:rPr lang="ru-RU" dirty="0" smtClean="0"/>
              <a:t>Хранимая Богом родная земля!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Широкий простор для мечты и для жизни</a:t>
            </a:r>
            <a:br>
              <a:rPr lang="ru-RU" dirty="0" smtClean="0"/>
            </a:br>
            <a:r>
              <a:rPr lang="ru-RU" dirty="0" smtClean="0"/>
              <a:t>Грядущие нам открывают года.</a:t>
            </a:r>
            <a:br>
              <a:rPr lang="ru-RU" dirty="0" smtClean="0"/>
            </a:br>
            <a:r>
              <a:rPr lang="ru-RU" dirty="0" smtClean="0"/>
              <a:t>Нам силу даёт наша верность Отчизне.</a:t>
            </a:r>
            <a:br>
              <a:rPr lang="ru-RU" dirty="0" smtClean="0"/>
            </a:br>
            <a:r>
              <a:rPr lang="ru-RU" dirty="0" smtClean="0"/>
              <a:t>Так было, так есть и так будет всегда!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Славься, Отечество наше свободное,</a:t>
            </a:r>
            <a:br>
              <a:rPr lang="ru-RU" dirty="0" smtClean="0"/>
            </a:br>
            <a:r>
              <a:rPr lang="ru-RU" dirty="0" smtClean="0"/>
              <a:t>Братских народов союз вековой,</a:t>
            </a:r>
            <a:br>
              <a:rPr lang="ru-RU" dirty="0" smtClean="0"/>
            </a:br>
            <a:r>
              <a:rPr lang="ru-RU" dirty="0" smtClean="0"/>
              <a:t>Предками данная мудрость народная!</a:t>
            </a:r>
            <a:br>
              <a:rPr lang="ru-RU" dirty="0" smtClean="0"/>
            </a:br>
            <a:r>
              <a:rPr lang="ru-RU" dirty="0" smtClean="0"/>
              <a:t>Славься, страна! Мы гордимся тобой!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857364"/>
            <a:ext cx="72866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Музыка:  А.В. Александров, слова: С.В. Михалков</a:t>
            </a:r>
            <a:endParaRPr lang="ru-RU" sz="2500" b="1" dirty="0"/>
          </a:p>
        </p:txBody>
      </p:sp>
      <p:pic>
        <p:nvPicPr>
          <p:cNvPr id="7" name="gimn_-_gimn_rossii_so_slovam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0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60007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Как называется должность человека, который управляет страной?</a:t>
            </a:r>
            <a:endParaRPr lang="ru-RU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135729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z1v.ru/wp-content/uploads/2017/10/orig-150695904401b1d37266b0daae4a020fa4bba62d7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85992"/>
            <a:ext cx="6715172" cy="37745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000768"/>
            <a:ext cx="6143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Владимирович Путин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14488"/>
            <a:ext cx="80010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/>
              <a:t>Леса занимают большую часть российской территории и составляют целых 60% площади России.</a:t>
            </a:r>
            <a:endParaRPr lang="ru-RU" sz="3500" dirty="0"/>
          </a:p>
        </p:txBody>
      </p:sp>
      <p:pic>
        <p:nvPicPr>
          <p:cNvPr id="21506" name="Picture 2" descr="https://s1.1zoom.ru/big0/567/414237-s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4643303" cy="3094326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500694" y="3429000"/>
          <a:ext cx="2905124" cy="210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0030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Климат в России очень разнообразный, и если в Сочи зимой обычная температура воздуха составляет +5С, то в населенном пункте Якутии она может достигать в это же время -55С.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О великом Сибирском чуде — озере Байкал известно многое — самое глубокое озеро в мире и самый крупный источник пресной воды на планете. </a:t>
            </a:r>
            <a:endParaRPr lang="ru-RU" sz="3000" dirty="0"/>
          </a:p>
        </p:txBody>
      </p:sp>
      <p:pic>
        <p:nvPicPr>
          <p:cNvPr id="25602" name="Picture 2" descr="https://kulturologia.ru/files/u18476/prirodaRossi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98983"/>
            <a:ext cx="5024426" cy="331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От России да Америки всего 4 километра. Это расстояние между островом </a:t>
            </a:r>
            <a:r>
              <a:rPr lang="ru-RU" sz="3000" dirty="0" err="1" smtClean="0"/>
              <a:t>Ратманова</a:t>
            </a:r>
            <a:r>
              <a:rPr lang="ru-RU" sz="3000" dirty="0" smtClean="0"/>
              <a:t> (Россия) и островом Крузенштерна (США) в Беринговом проливе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http://4.bp.blogspot.com/-FGmbVEO3U2U/VCRj_Cc28TI/AAAAAAAAALo/lsO7J2HJGt8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279051"/>
            <a:ext cx="5086357" cy="32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/>
              <a:t>В России как минимум 15 секретных городов. Их нет на картах, к ним не ведут дорожные указатели и к ним даже близко не подпустят иностранцев. 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8572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Интересные факты о России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79577"/>
            <a:ext cx="807249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/>
              <a:t>У России самые большие запасы природного газа, торфа, леса, соли, питьевой воды, крабов, осетра, олова, цинка, титана, ниобия, никеля, железных руд, алмазов, серебра. Кроме того, Россия занимает первое место в мире по добыче нефти и газа, экспорту стали, первичного алюминия, азотных удобрений.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144387" name="Picture 5" descr="Байк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4"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Есть в тайге сибирской нашей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Больше моря чудо-чаша.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Это – озеро Байкал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окруженье диких скал.</a:t>
            </a:r>
          </a:p>
        </p:txBody>
      </p:sp>
    </p:spTree>
    <p:extLst>
      <p:ext uri="{BB962C8B-B14F-4D97-AF65-F5344CB8AC3E}">
        <p14:creationId xmlns:p14="http://schemas.microsoft.com/office/powerpoint/2010/main" val="31974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01zaim.ru/blog/wp-content/uploads/2014/04/Fotolia_47968832_Subscription_Monthly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6/06/12/18968684.pn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714348" y="-1071594"/>
            <a:ext cx="7572375" cy="3571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5357826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Родина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Ладога, Ладога,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В небе чаек гам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Мы плывём 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                    остров,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Остров Валаам.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66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Ладога, Ладога,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Голубая ширь.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На скалистом озере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Чудо - монастырь.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66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Ладога, Ладога,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Красота земли,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Голубика – ягода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138244" name="Picture 6" descr="вала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4"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7" descr="Валаам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7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 Кавказе любят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Музыку и пляски.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 конях джигиты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Скачут без опаски.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 Кавказе любят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Делать украшенья.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Славятся чеканкой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Местные селения.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 Кавказе любят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Пить кефир-айран.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Надевает бурку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дальний путь чабан.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</p:txBody>
      </p:sp>
      <p:sp>
        <p:nvSpPr>
          <p:cNvPr id="139267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 Кавказе любят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Сладкий виноград.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Здесь хозяин гостю,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Как родному, рад.</a:t>
            </a:r>
          </a:p>
        </p:txBody>
      </p:sp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139269" name="Picture 7" descr="vat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7938" r="9842" b="15875"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63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141315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стороне степной                 Песни нам поют,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Землю сушит зной.                Молока дают.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Здесь растят коней,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Как растят детей: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</p:txBody>
      </p:sp>
      <p:pic>
        <p:nvPicPr>
          <p:cNvPr id="141316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11" descr="семь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2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Уральские горы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По каменным плитам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Ведут за собой нас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страну малахита.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страну, где не счесть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Драгоценных камней,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страну работящих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И добрых людей.</a:t>
            </a:r>
          </a:p>
        </p:txBody>
      </p:sp>
      <p:pic>
        <p:nvPicPr>
          <p:cNvPr id="142340" name="Picture 6" descr="урал гор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5353" r="4410" b="5353"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1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Кедры, пихты, сосняки.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Лось рогатый у реки.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Куропатка бьёт крылом,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По реке плывёт паром.</a:t>
            </a:r>
          </a:p>
        </p:txBody>
      </p:sp>
      <p:pic>
        <p:nvPicPr>
          <p:cNvPr id="143364" name="Picture 6" descr="тай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b="16798"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7" descr="тайг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0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Тигры –жители Уссури-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В полосатой ходят шкуре.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Это очень редкий вид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И красив, и знаменит.</a:t>
            </a:r>
          </a:p>
        </p:txBody>
      </p:sp>
      <p:pic>
        <p:nvPicPr>
          <p:cNvPr id="146436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8" descr="уссу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53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Живут в России разные           У каждого народа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Народы с давних пор.              Язык свой и наряд.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Одним – тайга по нраву,          Один – черкеску носит,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333399"/>
                </a:solidFill>
              </a:rPr>
              <a:t>Другим – степной простор.     Другой надел халат.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333399"/>
              </a:solidFill>
            </a:endParaRPr>
          </a:p>
        </p:txBody>
      </p: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smtClean="0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148484" name="Picture 7" descr="ist1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9" descr="ist1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14290"/>
            <a:ext cx="5929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/>
              <a:t>Что такое Родина?</a:t>
            </a:r>
            <a:endParaRPr lang="ru-RU" sz="5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  <a:r>
              <a:rPr lang="ru-RU" sz="5000" dirty="0" smtClean="0"/>
              <a:t> — место, где человек родился.</a:t>
            </a:r>
            <a:endParaRPr lang="ru-RU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3000372"/>
            <a:ext cx="2428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786050" y="371475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4942" y="371475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435769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большая(страна)     малая(город)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500063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Синонимы: </a:t>
            </a:r>
          </a:p>
          <a:p>
            <a:r>
              <a:rPr lang="ru-RU" sz="4000" dirty="0" smtClean="0"/>
              <a:t>родина -  отечество, отчизна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1191337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76672"/>
            <a:ext cx="52566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Что мы Родиной зовём?         И берёзки, вдоль которых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Дом, где мы с тобой живём,   Рядом с мамой мы идём.</a:t>
            </a:r>
            <a:endParaRPr lang="ru-RU" altLang="ru-RU" sz="24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0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3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9"/>
          <a:stretch>
            <a:fillRect/>
          </a:stretch>
        </p:blipFill>
        <p:spPr bwMode="auto">
          <a:xfrm>
            <a:off x="1619672" y="1484784"/>
            <a:ext cx="6281278" cy="37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994"/>
            <a:ext cx="820266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214290"/>
            <a:ext cx="32147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  <a:endParaRPr lang="ru-RU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9572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Федерация-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самая большая страна в мире (по площади)</a:t>
            </a:r>
            <a:endParaRPr lang="ru-RU" sz="5000" dirty="0"/>
          </a:p>
        </p:txBody>
      </p:sp>
      <p:pic>
        <p:nvPicPr>
          <p:cNvPr id="14338" name="Picture 2" descr="http://fb.ru/misc/i/gallery/13662/207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5357850" cy="319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85728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Россия находится на материке Евразия. Граничит с 14 странами. Омывается 13 морями.</a:t>
            </a:r>
            <a:endParaRPr lang="ru-RU" sz="3000" dirty="0"/>
          </a:p>
        </p:txBody>
      </p:sp>
      <p:pic>
        <p:nvPicPr>
          <p:cNvPr id="16386" name="Picture 2" descr="http://www.traveler-mir.com/files/maps/1/2/karta-rossii-s-krimom-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357430"/>
            <a:ext cx="8368180" cy="428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xn--80apbncz.xn--p1ai/uploadedfiles/1-022018/images/mosk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72362" cy="47655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0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Как называется главный город страны?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14298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2071678"/>
            <a:ext cx="3286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России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56792"/>
            <a:ext cx="15001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chool10gorny.edusite.ru/images/flag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711" y="1158515"/>
            <a:ext cx="4572032" cy="3046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4365104"/>
            <a:ext cx="3429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(</a:t>
            </a:r>
            <a:r>
              <a:rPr lang="ru-RU" sz="5000" dirty="0" err="1" smtClean="0"/>
              <a:t>триколор</a:t>
            </a:r>
            <a:r>
              <a:rPr lang="ru-RU" sz="5000" dirty="0" smtClean="0"/>
              <a:t>)</a:t>
            </a:r>
            <a:endParaRPr lang="ru-RU" sz="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9411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Белый цвет – берёзка.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Синий - неба цвет.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Красная полоска-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333399"/>
                </a:solidFill>
                <a:latin typeface="Arial" charset="0"/>
                <a:cs typeface="Arial" charset="0"/>
              </a:rPr>
              <a:t>Солнечный рассвет.</a:t>
            </a:r>
            <a:endParaRPr lang="ru-RU" altLang="ru-RU" sz="24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609</Words>
  <Application>Microsoft Office PowerPoint</Application>
  <PresentationFormat>Экран (4:3)</PresentationFormat>
  <Paragraphs>122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Урок окружающего мира  в 1 классе «Россия наша Родина»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Наташа</cp:lastModifiedBy>
  <cp:revision>21</cp:revision>
  <dcterms:created xsi:type="dcterms:W3CDTF">2018-03-12T13:32:01Z</dcterms:created>
  <dcterms:modified xsi:type="dcterms:W3CDTF">2024-02-20T14:14:20Z</dcterms:modified>
</cp:coreProperties>
</file>