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6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6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21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1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67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3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1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6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4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4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9B08-672D-4F06-B9D3-13A09B2AA17C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30D618-EA13-4F25-8B57-DC83315EB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C56EF-6DE0-5A0E-F5A6-9FE2FB144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345738" cy="1154431"/>
          </a:xfrm>
        </p:spPr>
        <p:txBody>
          <a:bodyPr/>
          <a:lstStyle/>
          <a:p>
            <a:pPr algn="ctr"/>
            <a:r>
              <a:rPr lang="ru-RU" b="1" i="1" dirty="0"/>
              <a:t>УСТНЫЙ  ЖУРНАЛ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A25D23-778C-1902-F433-A2F0E5271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160271"/>
            <a:ext cx="10722928" cy="208026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50" normalizeH="0" baseline="0" noProof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irusa" pitchFamily="2" charset="0"/>
                <a:ea typeface="+mn-ea"/>
                <a:cs typeface="+mn-cs"/>
              </a:rPr>
              <a:t>«Я и мои друзья»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841D3F-7976-6C23-6767-5B593F25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3234690"/>
            <a:ext cx="728091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38D8A-CCC8-E470-DCBF-98A270C1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latin typeface="+mn-lt"/>
              </a:rPr>
              <a:t>3 страница «ЗАМОРОЧКИ  ИЗ  БОЧКИ»</a:t>
            </a:r>
            <a:br>
              <a:rPr lang="ru-RU" sz="3200" b="1" i="1" dirty="0">
                <a:solidFill>
                  <a:srgbClr val="0070C0"/>
                </a:solidFill>
                <a:latin typeface="+mn-lt"/>
              </a:rPr>
            </a:b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(узнай по предмету произведение, назови автора) </a:t>
            </a:r>
            <a:endParaRPr lang="ru-RU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83E04FC-4B09-08C5-61FC-CA3271D821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4339" y="2424761"/>
            <a:ext cx="3670110" cy="33530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F1FA3B1-34CA-31A0-DBC4-F73469EA2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570" y="2217421"/>
            <a:ext cx="3760470" cy="37490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6F0365-9309-7626-8E9C-AC4837CFC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636" y="138099"/>
            <a:ext cx="1383030" cy="14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92FED-34DC-BE82-D024-84B3F4ED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E25FE-6EF5-6320-1C4B-8ECB8889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latin typeface="+mn-lt"/>
              </a:rPr>
              <a:t>ЗАМОРОЧКИ  ИЗ  БОЧКИ</a:t>
            </a:r>
            <a:br>
              <a:rPr lang="ru-RU" sz="3200" b="1" i="1" dirty="0">
                <a:solidFill>
                  <a:srgbClr val="0070C0"/>
                </a:solidFill>
                <a:latin typeface="+mn-lt"/>
              </a:rPr>
            </a:b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(узнай по предмету произведение, назови автора) </a:t>
            </a:r>
            <a:endParaRPr lang="ru-RU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85FD6-32DC-2601-71EC-D2F23FDD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636" y="138099"/>
            <a:ext cx="1383030" cy="1484961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FEC811-D844-2B34-72FD-AD1024E525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1180" y="2302830"/>
            <a:ext cx="3816427" cy="3596952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AB5BE03-83ED-E1D4-90F2-F670E8FE2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31834" y="2577174"/>
            <a:ext cx="304216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173B6-5285-0E15-AC69-0734E320F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D8BCC-6992-0E67-E652-6C2A0F51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latin typeface="+mn-lt"/>
              </a:rPr>
              <a:t>ЗАМОРОЧКИ  ИЗ  БОЧКИ</a:t>
            </a:r>
            <a:br>
              <a:rPr lang="ru-RU" sz="3200" b="1" i="1" dirty="0">
                <a:solidFill>
                  <a:srgbClr val="0070C0"/>
                </a:solidFill>
                <a:latin typeface="+mn-lt"/>
              </a:rPr>
            </a:b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(узнай по предмету произведение, назови автора) </a:t>
            </a:r>
            <a:endParaRPr lang="ru-RU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F07970-6E51-7461-0645-D24C8BCF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636" y="138099"/>
            <a:ext cx="1383030" cy="148496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EA55833-C750-B16C-0D8D-913871DE85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2920" y="2457450"/>
            <a:ext cx="3882050" cy="341756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9A80659-C028-BB1D-F885-FB4DB08AB5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11994" y="2457449"/>
            <a:ext cx="4046356" cy="34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074B5D-C5BE-56E8-48DC-2BE88BDA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7750"/>
          </a:xfrm>
        </p:spPr>
        <p:txBody>
          <a:bodyPr/>
          <a:lstStyle/>
          <a:p>
            <a:pPr algn="ctr"/>
            <a:r>
              <a:rPr lang="ru-RU" b="1" i="1" dirty="0"/>
              <a:t>ЧТО  ТАКОЕ ДРУЖБА 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11F2903-1031-CFDE-798C-F2A6D1B9C8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D5E8E0-B2C3-8ECF-2616-BD9BACF78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6305740" cy="3880773"/>
          </a:xfrm>
        </p:spPr>
        <p:txBody>
          <a:bodyPr>
            <a:norm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80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Дружба</a:t>
            </a:r>
            <a:r>
              <a:rPr kumimoji="0" lang="ru-RU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-близкие отношения, основанные на взаимном</a:t>
            </a:r>
            <a:r>
              <a:rPr kumimoji="0" lang="ru-RU" sz="37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доверии, привязанности, общности интересов.</a:t>
            </a:r>
            <a:r>
              <a:rPr kumimoji="0" lang="ru-RU" sz="37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3700" b="0" i="0" u="none" strike="noStrike" kern="1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Объект 4">
            <a:extLst>
              <a:ext uri="{FF2B5EF4-FFF2-40B4-BE49-F238E27FC236}">
                <a16:creationId xmlns:a16="http://schemas.microsoft.com/office/drawing/2014/main" id="{ABDCA748-AB03-3054-4DD2-AD220C2B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" y="1657350"/>
            <a:ext cx="313563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BF264-F984-D581-1AC4-905498D4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609600"/>
            <a:ext cx="8976822" cy="13208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681362-4EA8-3A15-EB24-77F9C2F7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85750"/>
            <a:ext cx="4185623" cy="1875233"/>
          </a:xfrm>
        </p:spPr>
        <p:txBody>
          <a:bodyPr/>
          <a:lstStyle/>
          <a:p>
            <a:pPr algn="ctr"/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 какой погодой можно сравнить дружбу?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3EFE3F-69C1-3D94-DF3F-2E8FB413F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070" y="2583180"/>
            <a:ext cx="4301297" cy="381317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DC99DDEB-12EF-46F8-C165-474F88CA0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0690" y="461644"/>
            <a:ext cx="4949190" cy="1699339"/>
          </a:xfrm>
        </p:spPr>
        <p:txBody>
          <a:bodyPr/>
          <a:lstStyle/>
          <a:p>
            <a:pPr algn="ctr"/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endParaRPr lang="ru-RU" sz="2700" b="1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Какие краски возьмёте, чтобы нарисовать </a:t>
            </a:r>
          </a:p>
          <a:p>
            <a:pPr algn="ctr"/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дружбу?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1B82B1-BA3F-BB09-6F70-504566ABDE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38297" y="2583180"/>
            <a:ext cx="4571563" cy="38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951CA-1F11-23FC-DBD2-1AF990A9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6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F0"/>
                </a:solidFill>
              </a:rPr>
              <a:t>1 страница </a:t>
            </a:r>
            <a:r>
              <a:rPr lang="ru-RU" b="1" i="1" dirty="0"/>
              <a:t>«УЗНАЙ   АВТОРА»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4FA87F3-8550-130D-9BCC-5FE4C91E4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" y="1165859"/>
            <a:ext cx="10721340" cy="76454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33EF50-AEC3-536E-A9C8-F535F619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3" y="2171605"/>
            <a:ext cx="1767993" cy="2194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7A69E0-F90E-B7E9-0887-9A5FC3960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89" y="2171605"/>
            <a:ext cx="1682642" cy="2194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4F498F-92EF-6BEC-DC15-721039F6C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668" y="2171605"/>
            <a:ext cx="1896020" cy="21825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AE5242-9112-58F6-F5EB-21910BCD9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529" y="2171605"/>
            <a:ext cx="1682642" cy="21825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D2C475-92FC-09E1-4820-D36176795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8012" y="2171605"/>
            <a:ext cx="1767993" cy="2194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7A248-13DC-9E1D-E7C0-CE6E4391C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04" y="4740342"/>
            <a:ext cx="2158171" cy="1377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7D9C95-7959-D7D3-18EA-69BCEA3A3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2333" y="4740342"/>
            <a:ext cx="1810669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94FF9D-16F9-445A-5813-90A50EA9A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7031" y="4740342"/>
            <a:ext cx="2103302" cy="13778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41189C-29B2-0BBD-6DDE-F91B6248B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1774" y="4823460"/>
            <a:ext cx="1737511" cy="1265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E134242-674F-3348-C18D-538DE5739F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8763" y="4823461"/>
            <a:ext cx="1957241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0D85-A026-B244-ECA5-BDE79BC1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F459-71C9-673A-A2BF-2D0872C3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6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УЗНАЙ  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0E03E6-F4B6-86C1-4874-4C5B99E3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3" y="2171605"/>
            <a:ext cx="1767993" cy="2194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D46730-953A-662B-AD08-55E99DD0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9" y="2171605"/>
            <a:ext cx="1682642" cy="2194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9142B6-111D-B6B9-39E6-5AFFF3358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171605"/>
            <a:ext cx="1896020" cy="21825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DE0BB1-7234-C81F-DEFC-A3C4AF26B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529" y="2171605"/>
            <a:ext cx="1682642" cy="21825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4C6868-7365-83B0-ECE4-83D876395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012" y="2171605"/>
            <a:ext cx="1767993" cy="2194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17C884-4350-8641-5414-8D39C4347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04" y="4740342"/>
            <a:ext cx="2158171" cy="1377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58B527-CA3D-7E7E-E2DD-388D7F2D2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33" y="4740342"/>
            <a:ext cx="1810669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1EA60A-2132-315B-3732-D15116117C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031" y="4740342"/>
            <a:ext cx="2103302" cy="13778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2A214B4-71C9-DAB0-E5E9-16761D565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774" y="4823460"/>
            <a:ext cx="1737511" cy="1265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2BA73B-F1DF-5781-DD5C-A7DBC36D54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8763" y="4823461"/>
            <a:ext cx="1957241" cy="9829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BDF83A-B7B9-381D-309C-0FF5468E85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993" y="1257301"/>
            <a:ext cx="10287077" cy="777238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A6A9414-790F-4F89-5830-C0D9A3BA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3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47145-29B9-78A3-FEDB-84BF8B4E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3ED7E-67AA-32B3-0480-EA3203F7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6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УЗНАЙ  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F69988-B26C-F815-41AF-4F9D3C90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3" y="2171605"/>
            <a:ext cx="1767993" cy="2194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5B04AB-5547-FDF5-02C6-0D6287E5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9" y="2171605"/>
            <a:ext cx="1682642" cy="2194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AAAD0F-F20C-1B4B-57FA-65BD8118C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171605"/>
            <a:ext cx="1896020" cy="21825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A69E8E-16ED-6327-5F3A-1B21F54DF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529" y="2171605"/>
            <a:ext cx="1682642" cy="21825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540F4B-0194-235C-FDCE-E0560C260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012" y="2171605"/>
            <a:ext cx="1767993" cy="2194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C158C8-1957-E901-123D-4F2B6927C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04" y="4740342"/>
            <a:ext cx="2158171" cy="1377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460FCF-1493-FC0E-3084-BEBB23F1A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33" y="4740342"/>
            <a:ext cx="1810669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E5D946-5369-F4B8-87C8-17ACB7C4B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031" y="4740342"/>
            <a:ext cx="2103302" cy="13778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5049C2F-56EC-ADFE-586A-CA4C50B33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774" y="4823460"/>
            <a:ext cx="1737511" cy="1265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5625F8-AC37-557A-8951-4CB190475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8763" y="4823461"/>
            <a:ext cx="1957241" cy="98298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96A22CA7-DD85-8D10-A960-709320113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90688-5297-13EB-1BB3-BE84722724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115" y="1231971"/>
            <a:ext cx="94313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25A7-ED74-64F7-E2B5-957225CF2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BEA02-9E7C-FA4A-D66F-A73EDC55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1713"/>
            <a:ext cx="8596668" cy="556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УЗНАЙ  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318B0C-46D5-514D-1DF8-BE285B79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3" y="2171605"/>
            <a:ext cx="1767993" cy="2194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D6FB64-87F3-4D9F-00D3-50C1CF4D6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9" y="2171605"/>
            <a:ext cx="1682642" cy="2194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1A052C-5F94-8802-4766-44AF0E05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171605"/>
            <a:ext cx="1896020" cy="21825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B7EF33-CDD4-488B-7AB3-C7DF61726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529" y="2171605"/>
            <a:ext cx="1682642" cy="21825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C8B658-C917-B5F5-E139-0AC12F223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012" y="2171605"/>
            <a:ext cx="1767993" cy="2194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62B825-0A78-390E-18FD-0085F65B1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04" y="4740342"/>
            <a:ext cx="2158171" cy="1377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B6AFDD-0A6B-8259-88F5-31CFF5950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33" y="4740342"/>
            <a:ext cx="1810669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2080CB-0402-641F-58D7-596226005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031" y="4740342"/>
            <a:ext cx="2103302" cy="13778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A6B75B-BD4E-A041-381B-2156E00811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774" y="4823460"/>
            <a:ext cx="1737511" cy="1265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483D63-BD51-8B1E-7B34-BA2DFB5A76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8763" y="4823461"/>
            <a:ext cx="1957241" cy="98298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0C017B0-4371-8EB0-291B-A4E88A02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3DC44-F30A-2851-CC81-C4C55D33DC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" y="1051559"/>
            <a:ext cx="9389392" cy="8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8274C-E573-BEA3-57ED-D6B1D912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0C4F3-AC37-652E-E80F-591F3834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6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УЗНАЙ  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81C5AB-41E4-896E-B5D4-24608CB8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93" y="2171605"/>
            <a:ext cx="1767993" cy="21947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B9CE23-A23E-46F3-DEAD-1FB64E763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9" y="2171605"/>
            <a:ext cx="1682642" cy="21947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9FF264-1453-5B18-F24B-550E7DD2E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171605"/>
            <a:ext cx="1896020" cy="21825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9C13EF-8635-53DF-99D3-E8CD04328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529" y="2171605"/>
            <a:ext cx="1682642" cy="21825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B455C5-865C-CDC9-B302-E70F86209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012" y="2171605"/>
            <a:ext cx="1767993" cy="2194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3AE033-5F96-E479-5655-EBD6B6AFD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04" y="4740342"/>
            <a:ext cx="2158171" cy="1377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C14A06-DB3E-0CDB-9F67-658D70869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33" y="4740342"/>
            <a:ext cx="1810669" cy="13778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59709E-657F-19E4-3D1F-F68FA8403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031" y="4740342"/>
            <a:ext cx="2103302" cy="13778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2DEE880-CF7D-49B8-AA64-FDEFD0E276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774" y="4823460"/>
            <a:ext cx="1737511" cy="1265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8C3E11-57AD-5774-ADEE-425478BB8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8763" y="4823461"/>
            <a:ext cx="1957241" cy="98298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9E28A19A-E58A-13E7-165D-01A7002FF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D04B9B-CA00-03BD-9078-932E8A5D37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6652" y="1371525"/>
            <a:ext cx="749263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4A28C-FDB3-AA19-8343-A1BDCE67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15406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B0F0"/>
                </a:solidFill>
              </a:rPr>
              <a:t>2 страница </a:t>
            </a:r>
            <a:r>
              <a:rPr lang="ru-RU" sz="2800" b="1" i="1" dirty="0"/>
              <a:t>«УСТАНОВИ СООТВЕТСТВИЕ»</a:t>
            </a:r>
            <a:br>
              <a:rPr lang="ru-RU" sz="2800" b="1" i="1" dirty="0"/>
            </a:br>
            <a:r>
              <a:rPr lang="ru-RU" sz="2800" b="1" i="1" dirty="0"/>
              <a:t>    </a:t>
            </a:r>
            <a:r>
              <a:rPr lang="ru-RU" sz="2000" b="1" i="1" dirty="0">
                <a:solidFill>
                  <a:srgbClr val="0070C0"/>
                </a:solidFill>
              </a:rPr>
              <a:t>АВТОР  -   ПРОИЗВЕДЕНИЕ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BE9496-0FF9-2CD7-8950-7796A9A31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55" y="2401316"/>
            <a:ext cx="2847079" cy="7498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8C1F1-D2D3-8077-D051-C121CDDEE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1" y="1505458"/>
            <a:ext cx="2685518" cy="749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700916-A744-4B45-3D72-51EE648F5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55" y="3151189"/>
            <a:ext cx="2712955" cy="7559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1D39A8-572D-DDB2-7469-A4E8FE5E0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53" y="4229731"/>
            <a:ext cx="2712955" cy="755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71B76A-5A68-C76A-7565-CDD28B847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53" y="5503574"/>
            <a:ext cx="2712955" cy="7498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86F865-0E2B-55AC-06AA-920D563E7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790" y="1505457"/>
            <a:ext cx="3968840" cy="749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4DB6F0-CBDF-207E-0029-CF31840FC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5456" y="2255330"/>
            <a:ext cx="2621507" cy="7498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6E6C70-4B7F-D32F-AEFA-1600DCC1F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802" y="3016633"/>
            <a:ext cx="3462828" cy="749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6F8C87-E4FC-2031-0F5D-30C0F5ACE1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7802" y="3821241"/>
            <a:ext cx="2402032" cy="749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CE7173-9B5C-145C-DFBA-FF91923DEB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7758" y="4527809"/>
            <a:ext cx="2456901" cy="7498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910773E-E040-A7CD-092F-6AD8424FB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7802" y="5277682"/>
            <a:ext cx="2450804" cy="7498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011FD1F-23A8-058C-22FB-31B27AAF85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4645" y="5757191"/>
            <a:ext cx="3462828" cy="982418"/>
          </a:xfrm>
          <a:prstGeom prst="rect">
            <a:avLst/>
          </a:prstGeom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695FEDB-C99A-38CA-85D4-32AA7E28378B}"/>
              </a:ext>
            </a:extLst>
          </p:cNvPr>
          <p:cNvCxnSpPr/>
          <p:nvPr/>
        </p:nvCxnSpPr>
        <p:spPr>
          <a:xfrm flipV="1">
            <a:off x="3606766" y="2654009"/>
            <a:ext cx="2808312" cy="1052536"/>
          </a:xfrm>
          <a:prstGeom prst="straightConnector1">
            <a:avLst/>
          </a:prstGeom>
          <a:noFill/>
          <a:ln w="38100" cap="rnd" cmpd="sng" algn="ctr">
            <a:solidFill>
              <a:srgbClr val="21EDF7"/>
            </a:solidFill>
            <a:prstDash val="solid"/>
            <a:tailEnd type="arrow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00781B6-49A5-47F8-4945-367F99398D3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254608" y="3427439"/>
            <a:ext cx="3248578" cy="1180277"/>
          </a:xfrm>
          <a:prstGeom prst="straightConnector1">
            <a:avLst/>
          </a:prstGeom>
          <a:noFill/>
          <a:ln w="38100" cap="rnd" cmpd="sng" algn="ctr">
            <a:solidFill>
              <a:srgbClr val="96ED77"/>
            </a:solidFill>
            <a:prstDash val="solid"/>
            <a:tailEnd type="arrow"/>
          </a:ln>
          <a:effectLst/>
        </p:spPr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A9A0EA4-22D2-AED5-ABF9-85C867C89C66}"/>
              </a:ext>
            </a:extLst>
          </p:cNvPr>
          <p:cNvCxnSpPr>
            <a:cxnSpLocks/>
          </p:cNvCxnSpPr>
          <p:nvPr/>
        </p:nvCxnSpPr>
        <p:spPr>
          <a:xfrm>
            <a:off x="3504564" y="3005203"/>
            <a:ext cx="1647401" cy="3022352"/>
          </a:xfrm>
          <a:prstGeom prst="straightConnector1">
            <a:avLst/>
          </a:prstGeom>
          <a:noFill/>
          <a:ln w="38100" cap="rnd" cmpd="sng" algn="ctr">
            <a:solidFill>
              <a:srgbClr val="C42F1A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33732B8-2238-D1D7-7060-8F222270114B}"/>
              </a:ext>
            </a:extLst>
          </p:cNvPr>
          <p:cNvCxnSpPr>
            <a:cxnSpLocks/>
          </p:cNvCxnSpPr>
          <p:nvPr/>
        </p:nvCxnSpPr>
        <p:spPr>
          <a:xfrm>
            <a:off x="3356810" y="1794510"/>
            <a:ext cx="3308224" cy="3017520"/>
          </a:xfrm>
          <a:prstGeom prst="straightConnector1">
            <a:avLst/>
          </a:prstGeom>
          <a:noFill/>
          <a:ln w="38100" cap="rnd" cmpd="sng" algn="ctr">
            <a:solidFill>
              <a:srgbClr val="36B8F2"/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EF5110D3-1D97-AA67-D163-9168DBA6D177}"/>
              </a:ext>
            </a:extLst>
          </p:cNvPr>
          <p:cNvCxnSpPr>
            <a:cxnSpLocks/>
          </p:cNvCxnSpPr>
          <p:nvPr/>
        </p:nvCxnSpPr>
        <p:spPr>
          <a:xfrm flipV="1">
            <a:off x="3319945" y="1968524"/>
            <a:ext cx="2550279" cy="3788667"/>
          </a:xfrm>
          <a:prstGeom prst="straightConnector1">
            <a:avLst/>
          </a:prstGeom>
          <a:noFill/>
          <a:ln w="38100" cap="rnd" cmpd="sng" algn="ctr">
            <a:solidFill>
              <a:srgbClr val="185DC2"/>
            </a:solidFill>
            <a:prstDash val="solid"/>
            <a:tailEnd type="arrow"/>
          </a:ln>
          <a:effectLst/>
        </p:spPr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9432DB6-21D9-0443-095C-0BC5C893950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254608" y="5552877"/>
            <a:ext cx="3043194" cy="325634"/>
          </a:xfrm>
          <a:prstGeom prst="straightConnector1">
            <a:avLst/>
          </a:prstGeom>
          <a:noFill/>
          <a:ln w="38100" cap="rnd" cmpd="sng" algn="ctr">
            <a:solidFill>
              <a:srgbClr val="185DC2"/>
            </a:solidFill>
            <a:prstDash val="solid"/>
            <a:tailEnd type="arrow"/>
          </a:ln>
          <a:effectLst/>
        </p:spPr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AE5FA0A-787D-1AF0-C70C-1F486DC03639}"/>
              </a:ext>
            </a:extLst>
          </p:cNvPr>
          <p:cNvCxnSpPr/>
          <p:nvPr/>
        </p:nvCxnSpPr>
        <p:spPr>
          <a:xfrm flipV="1">
            <a:off x="3408053" y="4299263"/>
            <a:ext cx="2736304" cy="1513281"/>
          </a:xfrm>
          <a:prstGeom prst="straightConnector1">
            <a:avLst/>
          </a:prstGeom>
          <a:noFill/>
          <a:ln w="38100" cap="rnd" cmpd="sng" algn="ctr">
            <a:solidFill>
              <a:srgbClr val="185DC2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66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144</TotalTime>
  <Words>108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Birusa</vt:lpstr>
      <vt:lpstr>Comic Sans MS</vt:lpstr>
      <vt:lpstr>Trebuchet MS</vt:lpstr>
      <vt:lpstr>Wingdings 3</vt:lpstr>
      <vt:lpstr>Аспект</vt:lpstr>
      <vt:lpstr>УСТНЫЙ  ЖУРНАЛ</vt:lpstr>
      <vt:lpstr>ЧТО  ТАКОЕ ДРУЖБА ?</vt:lpstr>
      <vt:lpstr>Презентация PowerPoint</vt:lpstr>
      <vt:lpstr>1 страница «УЗНАЙ   АВТОРА»</vt:lpstr>
      <vt:lpstr>УЗНАЙ   АВТОРА</vt:lpstr>
      <vt:lpstr>УЗНАЙ   АВТОРА</vt:lpstr>
      <vt:lpstr>УЗНАЙ   АВТОРА</vt:lpstr>
      <vt:lpstr>УЗНАЙ   АВТОРА</vt:lpstr>
      <vt:lpstr>2 страница «УСТАНОВИ СООТВЕТСТВИЕ»     АВТОР  -   ПРОИЗВЕДЕНИЕ </vt:lpstr>
      <vt:lpstr>3 страница «ЗАМОРОЧКИ  ИЗ  БОЧКИ» (узнай по предмету произведение, назови автора) </vt:lpstr>
      <vt:lpstr>ЗАМОРОЧКИ  ИЗ  БОЧКИ (узнай по предмету произведение, назови автора) </vt:lpstr>
      <vt:lpstr>ЗАМОРОЧКИ  ИЗ  БОЧКИ (узнай по предмету произведение, назови автора)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 ЖУРНАЛ</dc:title>
  <dc:creator>Ирина Будина</dc:creator>
  <cp:lastModifiedBy>Ирина Будина</cp:lastModifiedBy>
  <cp:revision>1</cp:revision>
  <dcterms:created xsi:type="dcterms:W3CDTF">2024-03-09T16:21:55Z</dcterms:created>
  <dcterms:modified xsi:type="dcterms:W3CDTF">2024-03-09T18:46:52Z</dcterms:modified>
</cp:coreProperties>
</file>