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56" r:id="rId2"/>
    <p:sldId id="278" r:id="rId3"/>
    <p:sldId id="284" r:id="rId4"/>
    <p:sldId id="290" r:id="rId5"/>
    <p:sldId id="258" r:id="rId6"/>
    <p:sldId id="259" r:id="rId7"/>
    <p:sldId id="260" r:id="rId8"/>
    <p:sldId id="261" r:id="rId9"/>
    <p:sldId id="262" r:id="rId10"/>
    <p:sldId id="281" r:id="rId11"/>
    <p:sldId id="270" r:id="rId12"/>
    <p:sldId id="288" r:id="rId13"/>
    <p:sldId id="287" r:id="rId14"/>
    <p:sldId id="276" r:id="rId15"/>
    <p:sldId id="277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D636"/>
    <a:srgbClr val="F35F0D"/>
    <a:srgbClr val="A31529"/>
    <a:srgbClr val="005696"/>
    <a:srgbClr val="246E2D"/>
    <a:srgbClr val="890980"/>
    <a:srgbClr val="F11B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6" autoAdjust="0"/>
    <p:restoredTop sz="94660"/>
  </p:normalViewPr>
  <p:slideViewPr>
    <p:cSldViewPr>
      <p:cViewPr varScale="1">
        <p:scale>
          <a:sx n="84" d="100"/>
          <a:sy n="84" d="100"/>
        </p:scale>
        <p:origin x="143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D353D15-06D0-4350-872F-31DC040F3EEB}" type="datetimeFigureOut">
              <a:rPr lang="ru-RU"/>
              <a:pPr>
                <a:defRPr/>
              </a:pPr>
              <a:t>10.03.2024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6477B42-2CF1-4C4A-82A4-7B4C3F500B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2277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6B2B0-76B3-48D6-9E1C-8286EBB48963}" type="datetime1">
              <a:rPr lang="ru-RU"/>
              <a:pPr>
                <a:defRPr/>
              </a:pPr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C9A8D-08BD-4B5F-A8D2-B201066281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2B579-5DF9-4707-950A-06FFB259EDE5}" type="datetime1">
              <a:rPr lang="ru-RU"/>
              <a:pPr>
                <a:defRPr/>
              </a:pPr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578DB-FA89-476E-8D1F-DEC84775FE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7647B-F496-4A3C-B5F2-7CB6484CA9E1}" type="datetime1">
              <a:rPr lang="ru-RU"/>
              <a:pPr>
                <a:defRPr/>
              </a:pPr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A8E9B-0D89-4715-BDB3-C459802DB7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F8A6E-F1C6-41D1-8B28-A3F517EC67A6}" type="datetime1">
              <a:rPr lang="ru-RU"/>
              <a:pPr>
                <a:defRPr/>
              </a:pPr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D07B4-A1E3-42DA-B725-DBBDEA5E02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FFD73-C99E-4E69-8981-30AE7B77AFD2}" type="datetime1">
              <a:rPr lang="ru-RU"/>
              <a:pPr>
                <a:defRPr/>
              </a:pPr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3B153-A807-4F80-9026-4A56C2E292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3CCD1-15EE-45CD-B53E-FE42A465219F}" type="datetime1">
              <a:rPr lang="ru-RU"/>
              <a:pPr>
                <a:defRPr/>
              </a:pPr>
              <a:t>10.03.2024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C10F8-F551-4294-9E46-EC163061CE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9662A-3853-47BE-836C-69011CA7AA20}" type="datetime1">
              <a:rPr lang="ru-RU"/>
              <a:pPr>
                <a:defRPr/>
              </a:pPr>
              <a:t>10.03.2024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AB909-8BB9-4C65-81A4-D829D6264C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6639A-9CEA-4F29-AA86-394106C18BD2}" type="datetime1">
              <a:rPr lang="ru-RU"/>
              <a:pPr>
                <a:defRPr/>
              </a:pPr>
              <a:t>10.03.2024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6ECAB-DF96-4C98-8C20-8C4353885E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CC508-E421-4356-A84D-2BFE7E7731D1}" type="datetime1">
              <a:rPr lang="ru-RU"/>
              <a:pPr>
                <a:defRPr/>
              </a:pPr>
              <a:t>10.03.2024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40A4B-3D62-42B9-8263-E4966DBDBB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4428C-9297-414D-843F-B338FD787235}" type="datetime1">
              <a:rPr lang="ru-RU"/>
              <a:pPr>
                <a:defRPr/>
              </a:pPr>
              <a:t>10.03.2024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8E8E5-3B5C-458E-8286-A4F70C6193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600CA-5F03-40F6-A5B1-FD58B4FB1362}" type="datetime1">
              <a:rPr lang="ru-RU"/>
              <a:pPr>
                <a:defRPr/>
              </a:pPr>
              <a:t>10.03.2024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99DFA-52FB-492A-A42A-7B6B8F6D94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9B449CB-78B5-45CA-BB2E-29D8E6E090FB}" type="datetime1">
              <a:rPr lang="ru-RU"/>
              <a:pPr>
                <a:defRPr/>
              </a:pPr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CF5A67E-D172-468A-B600-E43EEF26D1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5214938"/>
            <a:ext cx="9144000" cy="13573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Работу выполнила :ученица 3А </a:t>
            </a:r>
            <a:r>
              <a:rPr lang="ru-RU" dirty="0" smtClean="0"/>
              <a:t>класса Донецкая Настасья</a:t>
            </a:r>
            <a:endParaRPr lang="ru-RU" dirty="0" smtClean="0"/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                                                                                                   МОУ «СОШ №13  имени М.В. Ломоносова »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Руководитель: </a:t>
            </a:r>
            <a:r>
              <a:rPr lang="ru-RU" dirty="0" smtClean="0"/>
              <a:t>Донецкая Л.Ю.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3717032"/>
            <a:ext cx="8280920" cy="1584176"/>
          </a:xfrm>
          <a:scene3d>
            <a:camera prst="orthographicFron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>
            <a:prstTxWarp prst="textWave4">
              <a:avLst/>
            </a:prstTxWarp>
            <a:normAutofit/>
            <a:sp3d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чего человек держит </a:t>
            </a:r>
            <a:r>
              <a:rPr lang="ru-RU" dirty="0" smtClean="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кошку в доме?</a:t>
            </a:r>
          </a:p>
        </p:txBody>
      </p:sp>
      <p:sp>
        <p:nvSpPr>
          <p:cNvPr id="4" name="Куб 3"/>
          <p:cNvSpPr/>
          <p:nvPr/>
        </p:nvSpPr>
        <p:spPr>
          <a:xfrm rot="655611">
            <a:off x="553268" y="274364"/>
            <a:ext cx="1000132" cy="1000132"/>
          </a:xfrm>
          <a:prstGeom prst="cube">
            <a:avLst/>
          </a:prstGeom>
          <a:solidFill>
            <a:srgbClr val="F35F0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</a:t>
            </a:r>
          </a:p>
        </p:txBody>
      </p:sp>
      <p:sp>
        <p:nvSpPr>
          <p:cNvPr id="6" name="Куб 5"/>
          <p:cNvSpPr/>
          <p:nvPr/>
        </p:nvSpPr>
        <p:spPr>
          <a:xfrm rot="341114">
            <a:off x="5627191" y="235719"/>
            <a:ext cx="1000132" cy="1000132"/>
          </a:xfrm>
          <a:prstGeom prst="cub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</a:p>
        </p:txBody>
      </p:sp>
      <p:sp>
        <p:nvSpPr>
          <p:cNvPr id="8" name="Куб 7"/>
          <p:cNvSpPr/>
          <p:nvPr/>
        </p:nvSpPr>
        <p:spPr>
          <a:xfrm rot="21057848">
            <a:off x="1259955" y="476995"/>
            <a:ext cx="1000132" cy="1000132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</a:p>
        </p:txBody>
      </p:sp>
      <p:sp>
        <p:nvSpPr>
          <p:cNvPr id="10" name="Куб 9"/>
          <p:cNvSpPr/>
          <p:nvPr/>
        </p:nvSpPr>
        <p:spPr>
          <a:xfrm rot="197207">
            <a:off x="3346209" y="2637424"/>
            <a:ext cx="1000132" cy="1014711"/>
          </a:xfrm>
          <a:prstGeom prst="cub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</a:p>
        </p:txBody>
      </p:sp>
      <p:sp>
        <p:nvSpPr>
          <p:cNvPr id="11" name="Куб 10"/>
          <p:cNvSpPr/>
          <p:nvPr/>
        </p:nvSpPr>
        <p:spPr>
          <a:xfrm rot="963488">
            <a:off x="5371183" y="2729694"/>
            <a:ext cx="1000132" cy="979252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ь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Куб 11"/>
          <p:cNvSpPr/>
          <p:nvPr/>
        </p:nvSpPr>
        <p:spPr>
          <a:xfrm rot="235563">
            <a:off x="2156794" y="221706"/>
            <a:ext cx="1000132" cy="1000132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</a:t>
            </a:r>
          </a:p>
        </p:txBody>
      </p:sp>
      <p:sp>
        <p:nvSpPr>
          <p:cNvPr id="14" name="Куб 13"/>
          <p:cNvSpPr/>
          <p:nvPr/>
        </p:nvSpPr>
        <p:spPr>
          <a:xfrm rot="21177302">
            <a:off x="4124987" y="2652741"/>
            <a:ext cx="1000132" cy="1206062"/>
          </a:xfrm>
          <a:prstGeom prst="cube">
            <a:avLst/>
          </a:prstGeom>
          <a:solidFill>
            <a:srgbClr val="00569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</a:p>
        </p:txBody>
      </p:sp>
      <p:sp>
        <p:nvSpPr>
          <p:cNvPr id="15" name="Куб 14"/>
          <p:cNvSpPr/>
          <p:nvPr/>
        </p:nvSpPr>
        <p:spPr>
          <a:xfrm rot="21203102">
            <a:off x="6426477" y="242915"/>
            <a:ext cx="1000132" cy="1000132"/>
          </a:xfrm>
          <a:prstGeom prst="cube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</a:p>
        </p:txBody>
      </p:sp>
      <p:sp>
        <p:nvSpPr>
          <p:cNvPr id="16" name="Куб 15"/>
          <p:cNvSpPr/>
          <p:nvPr/>
        </p:nvSpPr>
        <p:spPr>
          <a:xfrm rot="768778">
            <a:off x="1589016" y="2193770"/>
            <a:ext cx="1000132" cy="1030917"/>
          </a:xfrm>
          <a:prstGeom prst="cube">
            <a:avLst/>
          </a:prstGeom>
          <a:solidFill>
            <a:srgbClr val="246E2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Куб 17"/>
          <p:cNvSpPr/>
          <p:nvPr/>
        </p:nvSpPr>
        <p:spPr>
          <a:xfrm rot="771623">
            <a:off x="7263046" y="287399"/>
            <a:ext cx="1000132" cy="1000132"/>
          </a:xfrm>
          <a:prstGeom prst="cube">
            <a:avLst/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ё</a:t>
            </a:r>
          </a:p>
        </p:txBody>
      </p:sp>
      <p:sp>
        <p:nvSpPr>
          <p:cNvPr id="19" name="Куб 18"/>
          <p:cNvSpPr/>
          <p:nvPr/>
        </p:nvSpPr>
        <p:spPr>
          <a:xfrm>
            <a:off x="6588224" y="2420888"/>
            <a:ext cx="1000132" cy="1000132"/>
          </a:xfrm>
          <a:prstGeom prst="cube">
            <a:avLst/>
          </a:prstGeom>
          <a:solidFill>
            <a:srgbClr val="F35F0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sp>
        <p:nvSpPr>
          <p:cNvPr id="7" name="Куб 6"/>
          <p:cNvSpPr/>
          <p:nvPr/>
        </p:nvSpPr>
        <p:spPr>
          <a:xfrm rot="538400">
            <a:off x="2987694" y="260518"/>
            <a:ext cx="1000132" cy="1000132"/>
          </a:xfrm>
          <a:prstGeom prst="cube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</a:p>
        </p:txBody>
      </p:sp>
      <p:sp>
        <p:nvSpPr>
          <p:cNvPr id="5" name="Куб 4"/>
          <p:cNvSpPr/>
          <p:nvPr/>
        </p:nvSpPr>
        <p:spPr>
          <a:xfrm rot="21393800">
            <a:off x="2330873" y="2287257"/>
            <a:ext cx="1000132" cy="1069544"/>
          </a:xfrm>
          <a:prstGeom prst="cube">
            <a:avLst/>
          </a:prstGeom>
          <a:solidFill>
            <a:srgbClr val="C7D63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42875" y="6634163"/>
            <a:ext cx="1195388" cy="246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http://aida.ucoz.ru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ru-RU" b="1" dirty="0" smtClean="0"/>
              <a:t>Осязание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BF8A6E-F1C6-41D1-8B28-A3F517EC67A6}" type="datetime1">
              <a:rPr lang="ru-RU" smtClean="0"/>
              <a:pPr>
                <a:defRPr/>
              </a:pPr>
              <a:t>10.03.2024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3D07B4-A1E3-42DA-B725-DBBDEA5E026E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842493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435280" cy="995710"/>
          </a:xfrm>
        </p:spPr>
        <p:txBody>
          <a:bodyPr/>
          <a:lstStyle/>
          <a:p>
            <a:pPr algn="ctr"/>
            <a:r>
              <a:rPr lang="ru-RU" sz="4400" i="1" dirty="0" smtClean="0">
                <a:latin typeface="Times New Roman" pitchFamily="18" charset="0"/>
                <a:cs typeface="Times New Roman" pitchFamily="18" charset="0"/>
              </a:rPr>
              <a:t>Кошки: врачи и предсказатели</a:t>
            </a: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1556792"/>
            <a:ext cx="45719" cy="46910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E4428C-9297-414D-843F-B338FD787235}" type="datetime1">
              <a:rPr lang="ru-RU" smtClean="0"/>
              <a:pPr>
                <a:defRPr/>
              </a:pPr>
              <a:t>10.03.2024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F8E8E5-3B5C-458E-8286-A4F70C619325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9144000" cy="501774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580009"/>
            <a:ext cx="4464496" cy="56612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528392" cy="29383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332656"/>
            <a:ext cx="4392488" cy="5793507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Практическая часть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Меня заинтересовал вопрос - кто живёт у вас дома: кошка или собака?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Я опросила  100 человек, учащихся третьих классов. Оказалось, что из 100 опрошенных: 81 человек– имеют дома кошек,   у 19 человек кошек нет.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Судя по результату, кошка является одним из наиболее популярных домашних питомцев, подтверждая моё предположение.</a:t>
            </a: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BF8A6E-F1C6-41D1-8B28-A3F517EC67A6}" type="datetime1">
              <a:rPr lang="ru-RU" smtClean="0"/>
              <a:pPr>
                <a:defRPr/>
              </a:pPr>
              <a:t>10.03.2024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3D07B4-A1E3-42DA-B725-DBBDEA5E026E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075240" cy="923702"/>
          </a:xfrm>
        </p:spPr>
        <p:txBody>
          <a:bodyPr/>
          <a:lstStyle/>
          <a:p>
            <a:pPr algn="ctr"/>
            <a:r>
              <a:rPr lang="ru-RU" sz="5400" i="1" dirty="0" smtClean="0"/>
              <a:t>Выводы.</a:t>
            </a:r>
            <a:endParaRPr lang="ru-RU" sz="54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1345051511_7fnmbtsqqw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16"/>
          <a:stretch>
            <a:fillRect/>
          </a:stretch>
        </p:blipFill>
        <p:spPr>
          <a:xfrm>
            <a:off x="467544" y="1340768"/>
            <a:ext cx="8280920" cy="489654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9" y="1435100"/>
            <a:ext cx="2952328" cy="4442171"/>
          </a:xfrm>
        </p:spPr>
        <p:txBody>
          <a:bodyPr/>
          <a:lstStyle/>
          <a:p>
            <a:pPr algn="just"/>
            <a:endParaRPr lang="en-US" sz="2000" b="1" dirty="0" smtClean="0"/>
          </a:p>
          <a:p>
            <a:pPr algn="ctr"/>
            <a:endParaRPr lang="ru-RU" sz="4800" b="1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E4428C-9297-414D-843F-B338FD787235}" type="datetime1">
              <a:rPr lang="ru-RU" smtClean="0"/>
              <a:pPr>
                <a:defRPr/>
              </a:pPr>
              <a:t>10.03.2024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F8E8E5-3B5C-458E-8286-A4F70C619325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331640" y="5949280"/>
            <a:ext cx="4032448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endParaRPr lang="ru-RU" sz="4800" b="1" dirty="0" smtClean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75000"/>
                </a:srgbClr>
              </a:solidFill>
              <a:latin typeface="Comic Sans MS" pitchFamily="66" charset="0"/>
            </a:endParaRPr>
          </a:p>
          <a:p>
            <a:pPr lvl="0" algn="ctr">
              <a:spcBef>
                <a:spcPct val="20000"/>
              </a:spcBef>
            </a:pPr>
            <a:endParaRPr lang="ru-RU" sz="4800" b="1" dirty="0" smtClean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75000"/>
                </a:srgb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075240" cy="923702"/>
          </a:xfrm>
        </p:spPr>
        <p:txBody>
          <a:bodyPr/>
          <a:lstStyle/>
          <a:p>
            <a:pPr algn="ctr"/>
            <a:r>
              <a:rPr lang="ru-RU" sz="5400" i="1" dirty="0" smtClean="0">
                <a:latin typeface="Times New Roman" pitchFamily="18" charset="0"/>
                <a:cs typeface="Times New Roman" pitchFamily="18" charset="0"/>
              </a:rPr>
              <a:t>Заключение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435101"/>
            <a:ext cx="3960439" cy="3074019"/>
          </a:xfrm>
        </p:spPr>
        <p:txBody>
          <a:bodyPr/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Человеку не обойтись без кошек, и если они исчезнут, нам будет их не хватать.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	В семье , где живёт это удивительное животное, всегда здоровая атмосфера, положительные эмоции. Таким образом, гипотеза верна.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/>
          </a:p>
          <a:p>
            <a:pPr algn="ctr"/>
            <a:endParaRPr lang="ru-RU" sz="4800" b="1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E4428C-9297-414D-843F-B338FD787235}" type="datetime1">
              <a:rPr lang="ru-RU" smtClean="0"/>
              <a:pPr>
                <a:defRPr/>
              </a:pPr>
              <a:t>10.03.2024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F8E8E5-3B5C-458E-8286-A4F70C619325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43608" y="4437112"/>
            <a:ext cx="4536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4800" b="1" dirty="0" smtClean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75000"/>
                  </a:srgbClr>
                </a:solidFill>
                <a:latin typeface="Comic Sans MS" pitchFamily="66" charset="0"/>
              </a:rPr>
              <a:t>ЛЮБИТЕ КОШЕК!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412776"/>
            <a:ext cx="4032448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5256584"/>
          </a:xfrm>
        </p:spPr>
        <p:txBody>
          <a:bodyPr>
            <a:prstTxWarp prst="textWave1">
              <a:avLst/>
            </a:prstTxWarp>
          </a:bodyPr>
          <a:lstStyle/>
          <a:p>
            <a:r>
              <a:rPr lang="ru-RU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Спасибо </a:t>
            </a:r>
            <a:br>
              <a:rPr lang="ru-RU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за </a:t>
            </a:r>
            <a:br>
              <a:rPr lang="ru-RU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внимание!</a:t>
            </a:r>
            <a:endParaRPr lang="ru-RU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E4428C-9297-414D-843F-B338FD787235}" type="datetime1">
              <a:rPr lang="ru-RU" smtClean="0"/>
              <a:pPr>
                <a:defRPr/>
              </a:pPr>
              <a:t>10.03.2024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F8E8E5-3B5C-458E-8286-A4F70C619325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ru-RU" b="1" i="1" dirty="0" smtClean="0"/>
              <a:t>Вступление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44824"/>
            <a:ext cx="8435280" cy="4248472"/>
          </a:xfrm>
        </p:spPr>
        <p:txBody>
          <a:bodyPr/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Всегда есть тот, кому ты нужен,</a:t>
            </a:r>
          </a:p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Кто так в тебя наивно верит,</a:t>
            </a:r>
          </a:p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Кто доверяет смело душу,</a:t>
            </a:r>
          </a:p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Кто ждать готов, любя, у двери…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BF8A6E-F1C6-41D1-8B28-A3F517EC67A6}" type="datetime1">
              <a:rPr lang="ru-RU" smtClean="0"/>
              <a:pPr>
                <a:defRPr/>
              </a:pPr>
              <a:t>10.03.2024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3D07B4-A1E3-42DA-B725-DBBDEA5E026E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688632"/>
          </a:xfrm>
        </p:spPr>
        <p:txBody>
          <a:bodyPr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 моей работы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Для чего человек держит кошку в доме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План моей работы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1.Собрать необходимую информацию;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2.Провести исследовательскую работу по изучению жизни и поведению кошек.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Исследовать и проанализировать поведение кошки в доме.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Оформить в виде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мультимедийной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презентации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 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Объект исследования: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кошки и их жизнь рядом с человеком в условиях современного мира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 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Гипотеза: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есть мнение, что в наше время кошка в доме не нужна, хотя кошка является одним из наиболее популярных домашних питомцев.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 сомневаюсь  в этом и хочу это проверить.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BF8A6E-F1C6-41D1-8B28-A3F517EC67A6}" type="datetime1">
              <a:rPr lang="ru-RU" smtClean="0"/>
              <a:pPr>
                <a:defRPr/>
              </a:pPr>
              <a:t>10.03.2024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3D07B4-A1E3-42DA-B725-DBBDEA5E026E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8064896" cy="1097244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1. А что за зверь - кошка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</a:t>
            </a:r>
            <a:r>
              <a:rPr lang="ru-RU" sz="1600" dirty="0" smtClean="0"/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Наука, изучающая кошек называется</a:t>
            </a:r>
            <a:r>
              <a:rPr lang="ru-RU" sz="2000" dirty="0" smtClean="0"/>
              <a:t> 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ФЕЛИНОЛО́ГИЯ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84784"/>
            <a:ext cx="770485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95536" y="0"/>
            <a:ext cx="8003232" cy="1162050"/>
          </a:xfrm>
        </p:spPr>
        <p:txBody>
          <a:bodyPr/>
          <a:lstStyle/>
          <a:p>
            <a:pPr algn="ctr"/>
            <a:r>
              <a:rPr lang="ru-RU" sz="36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Когда появились кошки, </a:t>
            </a:r>
            <a:br>
              <a:rPr lang="ru-RU" sz="36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и где их впервые приучили?</a:t>
            </a:r>
            <a:endParaRPr lang="ru-RU" sz="360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0" y="1230833"/>
            <a:ext cx="4392488" cy="5627167"/>
          </a:xfrm>
        </p:spPr>
        <p:txBody>
          <a:bodyPr/>
          <a:lstStyle/>
          <a:p>
            <a:pPr marL="457200" indent="-457200" algn="ctr"/>
            <a:endParaRPr lang="ru-RU" sz="2400" b="1" dirty="0" smtClean="0">
              <a:ln>
                <a:solidFill>
                  <a:srgbClr val="FF0000"/>
                </a:solidFill>
              </a:ln>
            </a:endParaRPr>
          </a:p>
          <a:p>
            <a:pPr algn="ctr"/>
            <a:r>
              <a:rPr lang="ru-RU" sz="2800" b="1" dirty="0" smtClean="0"/>
              <a:t>	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BF8A6E-F1C6-41D1-8B28-A3F517EC67A6}" type="datetime1">
              <a:rPr lang="ru-RU" smtClean="0"/>
              <a:pPr>
                <a:defRPr/>
              </a:pPr>
              <a:t>10.03.2024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3D07B4-A1E3-42DA-B725-DBBDEA5E026E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pic>
        <p:nvPicPr>
          <p:cNvPr id="9" name="Содержимое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68760"/>
            <a:ext cx="7272808" cy="489654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003232" cy="707678"/>
          </a:xfrm>
        </p:spPr>
        <p:txBody>
          <a:bodyPr/>
          <a:lstStyle/>
          <a:p>
            <a:r>
              <a:rPr lang="ru-RU" sz="3200" i="1" dirty="0" smtClean="0"/>
              <a:t>История происхождения домашней кошки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484784"/>
            <a:ext cx="3466728" cy="4691063"/>
          </a:xfrm>
        </p:spPr>
        <p:txBody>
          <a:bodyPr/>
          <a:lstStyle/>
          <a:p>
            <a:pPr algn="just"/>
            <a:endParaRPr lang="ru-RU" sz="160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E4428C-9297-414D-843F-B338FD787235}" type="datetime1">
              <a:rPr lang="ru-RU" smtClean="0"/>
              <a:pPr>
                <a:defRPr/>
              </a:pPr>
              <a:t>10.03.2024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F8E8E5-3B5C-458E-8286-A4F70C619325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pic>
        <p:nvPicPr>
          <p:cNvPr id="16386" name="Picture 2" descr="C:\Users\Лариса\Downloads\i (3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00808"/>
            <a:ext cx="4176464" cy="4320480"/>
          </a:xfrm>
          <a:prstGeom prst="rect">
            <a:avLst/>
          </a:prstGeom>
          <a:noFill/>
        </p:spPr>
      </p:pic>
      <p:pic>
        <p:nvPicPr>
          <p:cNvPr id="10" name="Содержимое 9" descr="i (33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148064" y="1700808"/>
            <a:ext cx="3769124" cy="4554777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63272" cy="1008112"/>
          </a:xfrm>
        </p:spPr>
        <p:txBody>
          <a:bodyPr/>
          <a:lstStyle/>
          <a:p>
            <a:pPr algn="ctr"/>
            <a:r>
              <a:rPr lang="ru-RU" sz="32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i (25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412776"/>
            <a:ext cx="4320480" cy="489654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60649"/>
            <a:ext cx="8291264" cy="864095"/>
          </a:xfrm>
        </p:spPr>
        <p:txBody>
          <a:bodyPr/>
          <a:lstStyle/>
          <a:p>
            <a:pPr algn="just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Внешние особенности кошки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E4428C-9297-414D-843F-B338FD787235}" type="datetime1">
              <a:rPr lang="ru-RU" smtClean="0"/>
              <a:pPr>
                <a:defRPr/>
              </a:pPr>
              <a:t>10.03.2024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F8E8E5-3B5C-458E-8286-A4F70C619325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56792"/>
            <a:ext cx="424847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643192" cy="995710"/>
          </a:xfrm>
        </p:spPr>
        <p:txBody>
          <a:bodyPr/>
          <a:lstStyle/>
          <a:p>
            <a:pPr algn="ctr"/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Зрение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i (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9" y="1412776"/>
            <a:ext cx="4752527" cy="4320480"/>
          </a:xfrm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E4428C-9297-414D-843F-B338FD787235}" type="datetime1">
              <a:rPr lang="ru-RU" smtClean="0"/>
              <a:pPr>
                <a:defRPr/>
              </a:pPr>
              <a:t>10.03.2024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F8E8E5-3B5C-458E-8286-A4F70C619325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18434" name="Picture 2" descr="C:\Users\Лариса\Downloads\i (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484784"/>
            <a:ext cx="3744416" cy="4176464"/>
          </a:xfrm>
          <a:prstGeom prst="rect">
            <a:avLst/>
          </a:prstGeom>
          <a:noFill/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5770984" cy="851694"/>
          </a:xfrm>
        </p:spPr>
        <p:txBody>
          <a:bodyPr/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Слух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1353679983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81"/>
          <a:stretch>
            <a:fillRect/>
          </a:stretch>
        </p:blipFill>
        <p:spPr>
          <a:xfrm>
            <a:off x="3707904" y="1772816"/>
            <a:ext cx="2592288" cy="36004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88641"/>
            <a:ext cx="7715200" cy="1008111"/>
          </a:xfrm>
        </p:spPr>
        <p:txBody>
          <a:bodyPr/>
          <a:lstStyle/>
          <a:p>
            <a:endParaRPr lang="ru-RU" sz="180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E4428C-9297-414D-843F-B338FD787235}" type="datetime1">
              <a:rPr lang="ru-RU" smtClean="0"/>
              <a:pPr>
                <a:defRPr/>
              </a:pPr>
              <a:t>10.03.2024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F8E8E5-3B5C-458E-8286-A4F70C619325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19458" name="Picture 2" descr="C:\Users\Лариса\Downloads\1345051693_bwv8d-tz0n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628800"/>
            <a:ext cx="3456384" cy="3816424"/>
          </a:xfrm>
          <a:prstGeom prst="rect">
            <a:avLst/>
          </a:prstGeom>
          <a:noFill/>
        </p:spPr>
      </p:pic>
      <p:pic>
        <p:nvPicPr>
          <p:cNvPr id="1026" name="Picture 2" descr="C:\Users\Лариса\Downloads\i (20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2708920"/>
            <a:ext cx="2592288" cy="309634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хочу всё знать!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хочу всё знать!</Template>
  <TotalTime>1013</TotalTime>
  <Words>213</Words>
  <Application>Microsoft Office PowerPoint</Application>
  <PresentationFormat>Экран (4:3)</PresentationFormat>
  <Paragraphs>82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Comic Sans MS</vt:lpstr>
      <vt:lpstr>Times New Roman</vt:lpstr>
      <vt:lpstr>хочу всё знать!</vt:lpstr>
      <vt:lpstr>Для чего человек держит кошку в доме?</vt:lpstr>
      <vt:lpstr>Вступление</vt:lpstr>
      <vt:lpstr>Презентация PowerPoint</vt:lpstr>
      <vt:lpstr>        1. А что за зверь - кошка?                                                               Наука, изучающая кошек называется ФЕЛИНОЛО́ГИЯ</vt:lpstr>
      <vt:lpstr>Когда появились кошки,  и где их впервые приучили?</vt:lpstr>
      <vt:lpstr>История происхождения домашней кошки</vt:lpstr>
      <vt:lpstr>            </vt:lpstr>
      <vt:lpstr>Зрение</vt:lpstr>
      <vt:lpstr>Слух</vt:lpstr>
      <vt:lpstr>Осязание</vt:lpstr>
      <vt:lpstr>Кошки: врачи и предсказатели.</vt:lpstr>
      <vt:lpstr>Презентация PowerPoint</vt:lpstr>
      <vt:lpstr>Выводы.</vt:lpstr>
      <vt:lpstr>Заключение</vt:lpstr>
      <vt:lpstr>Спасибо  за 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Кошки</dc:title>
  <dc:creator>Лариса</dc:creator>
  <dc:description>http://aida.ucoz.ru</dc:description>
  <cp:lastModifiedBy>Учетная запись Майкрософт</cp:lastModifiedBy>
  <cp:revision>99</cp:revision>
  <dcterms:created xsi:type="dcterms:W3CDTF">2013-01-24T20:21:31Z</dcterms:created>
  <dcterms:modified xsi:type="dcterms:W3CDTF">2024-03-10T10:42:36Z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942661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