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675B3-C140-4819-B0EB-0A3F986B86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64011E-2EC4-4D88-BEE0-80D0481B1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768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642918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малая Родина-</a:t>
            </a:r>
          </a:p>
          <a:p>
            <a:pPr algn="ctr"/>
            <a:r>
              <a:rPr lang="ru-RU" sz="5400" b="1" cap="none" spc="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Кирово-Чепецк</a:t>
            </a:r>
            <a:endParaRPr lang="ru-RU" sz="5400" b="1" cap="none" spc="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857356" y="4429132"/>
            <a:ext cx="5357850" cy="214314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428728" y="4214818"/>
            <a:ext cx="6143668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Добро пожаловать!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5676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4857760"/>
            <a:ext cx="54629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Дворец культуры «Дружба»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68526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5357826"/>
            <a:ext cx="3271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«Вечный огонь»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161" t="1667" r="1334" b="6667"/>
          <a:stretch>
            <a:fillRect/>
          </a:stretch>
        </p:blipFill>
        <p:spPr bwMode="auto">
          <a:xfrm>
            <a:off x="357158" y="285728"/>
            <a:ext cx="68736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00100" y="5072074"/>
            <a:ext cx="4609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Всехсвятская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церковь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524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86380" y="642918"/>
            <a:ext cx="35719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Здание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авода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«Абсолют»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048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5572140"/>
            <a:ext cx="48670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Здание администрации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6072230" cy="49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5500702"/>
            <a:ext cx="7607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Детская площадка «Летучий корабль»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 t="17537"/>
          <a:stretch>
            <a:fillRect/>
          </a:stretch>
        </p:blipFill>
        <p:spPr bwMode="auto">
          <a:xfrm>
            <a:off x="0" y="0"/>
            <a:ext cx="9122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428604"/>
            <a:ext cx="695254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Стань, город, гордостью людей:</a:t>
            </a:r>
          </a:p>
          <a:p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В тебе огонь сердец.</a:t>
            </a:r>
          </a:p>
          <a:p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Цвети, расти и молодей</a:t>
            </a:r>
          </a:p>
          <a:p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Наш </a:t>
            </a:r>
            <a:r>
              <a:rPr lang="ru-RU" sz="4400" b="1" dirty="0" err="1" smtClean="0">
                <a:solidFill>
                  <a:srgbClr val="000099"/>
                </a:solidFill>
                <a:latin typeface="Monotype Corsiva" pitchFamily="66" charset="0"/>
              </a:rPr>
              <a:t>Кирово-Чепецк</a:t>
            </a:r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!  </a:t>
            </a:r>
          </a:p>
          <a:p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                   (Василий Дудин)</a:t>
            </a:r>
            <a:endParaRPr lang="ru-RU" sz="44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12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8800294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Знают все: наш город славный. Пишут: сердцу дорогой.</a:t>
            </a:r>
          </a:p>
          <a:p>
            <a:r>
              <a:rPr lang="ru-RU" sz="2800" dirty="0" smtClean="0"/>
              <a:t>Я скажу вам откровенно: в мире он один такой!</a:t>
            </a:r>
          </a:p>
          <a:p>
            <a:r>
              <a:rPr lang="ru-RU" sz="2800" dirty="0" smtClean="0"/>
              <a:t>Тополя, пятиэтажки у слияния двух рек.</a:t>
            </a:r>
          </a:p>
          <a:p>
            <a:r>
              <a:rPr lang="ru-RU" sz="2800" dirty="0" smtClean="0"/>
              <a:t>Скоро вырос всем на славу город </a:t>
            </a:r>
            <a:r>
              <a:rPr lang="ru-RU" sz="2800" dirty="0" err="1" smtClean="0">
                <a:solidFill>
                  <a:srgbClr val="FF0000"/>
                </a:solidFill>
              </a:rPr>
              <a:t>Кирово-Чепецк</a:t>
            </a:r>
            <a:r>
              <a:rPr lang="ru-RU" sz="2800" dirty="0" smtClean="0">
                <a:solidFill>
                  <a:srgbClr val="FF0000"/>
                </a:solidFill>
              </a:rPr>
              <a:t>!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Заводской, трудолюбивый поселился здесь народ.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Пусть дороги дышат пылью, задымлённый небосвод.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Всё равно любить я стану, чувства в сердце не тая,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Потому что этот город - это Родина моя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(Мария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Сластникова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786082" cy="37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86446" y="428604"/>
            <a:ext cx="1602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Флаг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57166"/>
            <a:ext cx="1511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t="11250"/>
          <a:stretch>
            <a:fillRect/>
          </a:stretch>
        </p:blipFill>
        <p:spPr bwMode="auto">
          <a:xfrm>
            <a:off x="5857884" y="0"/>
            <a:ext cx="3005052" cy="20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346011" cy="16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928794" y="1785926"/>
            <a:ext cx="6357982" cy="2743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B3D7"/>
                </a:solidFill>
                <a:effectLst/>
                <a:latin typeface="Arial Black"/>
              </a:rPr>
              <a:t>Достопримечательности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B3D7"/>
                </a:solidFill>
                <a:effectLst/>
                <a:latin typeface="Arial Black"/>
              </a:rPr>
              <a:t>нашего города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5B3D7"/>
              </a:solidFill>
              <a:effectLst/>
              <a:latin typeface="Arial Black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1987192" cy="13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 t="12222" b="10000"/>
          <a:stretch>
            <a:fillRect/>
          </a:stretch>
        </p:blipFill>
        <p:spPr bwMode="auto">
          <a:xfrm>
            <a:off x="1857356" y="4714884"/>
            <a:ext cx="24492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572008"/>
            <a:ext cx="3287167" cy="18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198"/>
          <a:stretch>
            <a:fillRect/>
          </a:stretch>
        </p:blipFill>
        <p:spPr bwMode="auto">
          <a:xfrm>
            <a:off x="285720" y="214289"/>
            <a:ext cx="6500858" cy="49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5572140"/>
            <a:ext cx="5232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Стела при въезде в город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647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4500570"/>
            <a:ext cx="4809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Зона отдыха «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Каркино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5929322" cy="39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4929198"/>
            <a:ext cx="6576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Ледовый дворец «Олимп-Арена»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78481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5286388"/>
            <a:ext cx="1864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Зоопарк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666751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5500702"/>
            <a:ext cx="405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БМП на пр. Кирова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531</TotalTime>
  <Words>162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Biblioteka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</dc:creator>
  <cp:lastModifiedBy>Det</cp:lastModifiedBy>
  <cp:revision>54</cp:revision>
  <dcterms:created xsi:type="dcterms:W3CDTF">2005-12-31T20:27:06Z</dcterms:created>
  <dcterms:modified xsi:type="dcterms:W3CDTF">2006-01-01T01:38:28Z</dcterms:modified>
</cp:coreProperties>
</file>