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5" r:id="rId6"/>
    <p:sldId id="267" r:id="rId7"/>
    <p:sldId id="266" r:id="rId8"/>
    <p:sldId id="262" r:id="rId9"/>
    <p:sldId id="263" r:id="rId10"/>
    <p:sldId id="264" r:id="rId11"/>
    <p:sldId id="261" r:id="rId12"/>
    <p:sldId id="259" r:id="rId13"/>
    <p:sldId id="273" r:id="rId14"/>
    <p:sldId id="258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8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DB3E8-51B1-44FB-A29F-AFDA6166C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9467F6D-945D-4A12-AE7B-4A285216A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3A2DD2-1059-4781-9022-1D00E18BF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FC52CF-618D-4809-A89F-9310A6B6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F51A00-5FC5-4851-A7C0-61F2923C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47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0A1D3C-F885-43C3-8AE1-66BAC8DB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332A31-E3BE-45D3-831D-A2E0D33A4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B30E49-4D32-4770-965C-DEDDE599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508440-BF49-4DD4-9393-A1DBEBD4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705BAE-A2EE-4D59-AE25-49B0CCAF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5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CE142A2-DC26-4B8A-85F4-2F753A5BF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27D4EA-1A0C-4286-B294-E9C7D8A8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31E1FD-EEC0-44B7-8E00-E0BA995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ADDD50-040E-4CBF-BB50-4823CF9E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4F0203-E8F9-46FE-B4A4-D971DF45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9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274D2-A0F9-4569-9197-FA43953D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7043A2-5CF7-4878-B69C-E3FF41AD5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F16DAC-86A8-4898-B605-2863F8C0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503653-2AB3-45E5-9846-B95BA9DB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D40B4A-1436-4D3B-A6BE-A788D3E4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3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817955-1AA0-4260-8DB0-5018592A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56CAFA-B5C3-4C42-B89B-0359E1773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F5A10F-D1D9-48EB-A41C-744592CC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498A9A-65BE-4A2A-A99B-F6A5C328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070511-9409-446D-B5AE-DE7035AE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4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3DAA-DFF2-49F6-B61A-BB597B99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F05787-ED38-4202-BD61-7B989E0A9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6BE181-766F-49E4-9824-4276F6923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40A889-F229-476F-9438-3FE63450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B0EBD1-14EE-4F9B-84FD-717DAAE3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E446C5-0BB3-4ED6-9176-B550BAE1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4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06D69-EC2B-43F5-B3F8-42AA758D7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EB7BEA-3BA5-4817-A959-CA13E63F8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97FCDDC-508A-454D-848E-67080C718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3A82AA-A8B6-4AAF-B1A1-E6D1ED85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0055348-DC6A-4C39-9BEF-DC4EF9C01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AC66613-DB7E-4BF2-A574-9A6EF9AB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93780A-8308-43B6-9F13-5350D23E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8AD6BD-ABD5-4291-A083-5F639E3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16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31891-1CF1-45F4-A99B-15376490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8415999-1A78-4B4E-B682-48CD96EA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370EF4-4E89-48BD-A745-EC036796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500964-D9C0-4A47-B433-8EA5960D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7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EBAC6A5-D0A8-42C7-B1C3-20655163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1FC9B55-07FB-427E-8C55-26526859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3D6D56-E57B-4938-A3DA-46D2B829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69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81E05-5AE8-4406-BB0D-4E40CA77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EA1DEA-D647-4BEE-8B0C-235EC4C1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063FC05-CCE9-4C19-8865-3A9A0C25A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6E2828-C60D-41E7-96E4-CA7D6161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611068-EAF0-4052-A6BD-F5BB54A9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7D934C-9E54-47A7-B24B-29E38D73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23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B2401D-F8AF-4408-A6E0-ECF0ECA6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09529BE-BA75-494A-9308-2B47BC292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2E143D8-31D3-465E-9C56-90AA1385D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947B86-B9CB-4C99-BAD9-D8347CD6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5CFBF2-9031-4BE8-B879-C4090919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FA2693-8017-47FE-B4A4-59D5D3FB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1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8BF33D-6041-49BD-A4A4-A311F1D6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E64FA7-F1FD-4C41-9CC2-2BD8666B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471D30-3713-4C73-9ACB-58C2B786B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A218-6CE6-4E89-BA35-98167A7F7F23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59221E-B035-4A15-841E-D18C0ACB4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C1C495-9657-4D90-BEAF-FE62E46A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59F7-9B69-4967-AB87-03AFFB85A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79C95D7-D364-4812-A9E9-1143CD4F29A3}"/>
              </a:ext>
            </a:extLst>
          </p:cNvPr>
          <p:cNvSpPr/>
          <p:nvPr/>
        </p:nvSpPr>
        <p:spPr>
          <a:xfrm>
            <a:off x="829994" y="886264"/>
            <a:ext cx="108180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8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580000"/>
                </a:solidFill>
                <a:latin typeface="Times New Roman" panose="02020603050405020304" pitchFamily="18" charset="0"/>
              </a:rPr>
              <a:t>Муниципальное бюджетное дошкольное  образовательное </a:t>
            </a:r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учреждение </a:t>
            </a:r>
          </a:p>
          <a:p>
            <a:pPr algn="ctr"/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детский </a:t>
            </a:r>
            <a:r>
              <a:rPr lang="ru-RU" sz="2400" dirty="0">
                <a:solidFill>
                  <a:srgbClr val="580000"/>
                </a:solidFill>
                <a:latin typeface="Times New Roman" panose="02020603050405020304" pitchFamily="18" charset="0"/>
              </a:rPr>
              <a:t>сад № 14 </a:t>
            </a:r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города </a:t>
            </a:r>
            <a:r>
              <a:rPr lang="ru-RU" sz="2400" dirty="0" err="1" smtClean="0">
                <a:solidFill>
                  <a:srgbClr val="580000"/>
                </a:solidFill>
                <a:latin typeface="Times New Roman" panose="02020603050405020304" pitchFamily="18" charset="0"/>
              </a:rPr>
              <a:t>Кирово-Чепецка</a:t>
            </a:r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Кировской области</a:t>
            </a:r>
            <a:r>
              <a:rPr lang="ru-RU" sz="2800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/>
            <a:endParaRPr lang="ru-RU" sz="2400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ПРОЕКТ </a:t>
            </a:r>
            <a:r>
              <a:rPr lang="ru-RU" sz="4000" b="1" dirty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« РУССКАЯ ЧАСТУШКА»</a:t>
            </a:r>
          </a:p>
          <a:p>
            <a:endParaRPr lang="ru-RU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Музыкальный руководитель</a:t>
            </a:r>
            <a:endParaRPr lang="ru-RU" sz="2400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400" dirty="0" err="1" smtClean="0">
                <a:solidFill>
                  <a:srgbClr val="580000"/>
                </a:solidFill>
                <a:latin typeface="Times New Roman" panose="02020603050405020304" pitchFamily="18" charset="0"/>
              </a:rPr>
              <a:t>Лохтина</a:t>
            </a:r>
            <a:r>
              <a:rPr lang="ru-RU" sz="24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580000"/>
                </a:solidFill>
                <a:latin typeface="Times New Roman" panose="02020603050405020304" pitchFamily="18" charset="0"/>
              </a:rPr>
              <a:t>Наталия Борисовна</a:t>
            </a:r>
          </a:p>
          <a:p>
            <a:pPr algn="ctr"/>
            <a:endParaRPr lang="ru-RU" sz="2000" dirty="0" smtClean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58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580000"/>
                </a:solidFill>
                <a:latin typeface="Times New Roman" panose="02020603050405020304" pitchFamily="18" charset="0"/>
              </a:rPr>
              <a:t>Кирово-Чепецк</a:t>
            </a:r>
            <a:r>
              <a:rPr lang="ru-RU" sz="20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2024г</a:t>
            </a:r>
          </a:p>
        </p:txBody>
      </p:sp>
    </p:spTree>
    <p:extLst>
      <p:ext uri="{BB962C8B-B14F-4D97-AF65-F5344CB8AC3E}">
        <p14:creationId xmlns="" xmlns:p14="http://schemas.microsoft.com/office/powerpoint/2010/main" val="150668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F631BB-67A9-47B0-A9B1-5648FFE6D083}"/>
              </a:ext>
            </a:extLst>
          </p:cNvPr>
          <p:cNvSpPr/>
          <p:nvPr/>
        </p:nvSpPr>
        <p:spPr>
          <a:xfrm>
            <a:off x="368300" y="1097280"/>
            <a:ext cx="5399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3.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процессе мозгового штурма возникли следующие </a:t>
            </a: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варианты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у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мамы или у бабушки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 из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интернета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у друзей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у воспитателей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-у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Наталии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Борисовны (музыкального руководителя)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13DDFD-04A2-4CFA-A398-2B5BB16C4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358899"/>
            <a:ext cx="5520267" cy="414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75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92" y="-56863"/>
            <a:ext cx="12299092" cy="69148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9210F0-1F70-41FE-847F-A6834CA82A89}"/>
              </a:ext>
            </a:extLst>
          </p:cNvPr>
          <p:cNvSpPr/>
          <p:nvPr/>
        </p:nvSpPr>
        <p:spPr>
          <a:xfrm>
            <a:off x="211014" y="1126221"/>
            <a:ext cx="5247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4.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Решили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составить план действий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и зафиксировать, чтобы на забыть       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30C167C-310A-47AC-B31B-660D8B99CD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0700" y="1148115"/>
            <a:ext cx="6166501" cy="43972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4E3DDE8-D209-4383-8D4F-EBBAC57937D8}"/>
              </a:ext>
            </a:extLst>
          </p:cNvPr>
          <p:cNvSpPr/>
          <p:nvPr/>
        </p:nvSpPr>
        <p:spPr>
          <a:xfrm>
            <a:off x="281354" y="2869808"/>
            <a:ext cx="53457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514350" indent="-514350" algn="just">
              <a:buAutoNum type="arabicParenR"/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Сочинить или найти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выучить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частушку</a:t>
            </a:r>
          </a:p>
          <a:p>
            <a:pPr marL="514350" indent="-514350" algn="just">
              <a:buFontTx/>
              <a:buAutoNum type="arabicParenR"/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исполнение частушки  на видео</a:t>
            </a:r>
          </a:p>
          <a:p>
            <a:pPr marL="514350" indent="-514350" algn="just">
              <a:buAutoNum type="arabicParenR"/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Выступить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утреннике</a:t>
            </a:r>
          </a:p>
        </p:txBody>
      </p:sp>
    </p:spTree>
    <p:extLst>
      <p:ext uri="{BB962C8B-B14F-4D97-AF65-F5344CB8AC3E}">
        <p14:creationId xmlns="" xmlns:p14="http://schemas.microsoft.com/office/powerpoint/2010/main" val="109934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8FDE78C-E76C-490D-A39A-F86A08BBB50A}"/>
              </a:ext>
            </a:extLst>
          </p:cNvPr>
          <p:cNvSpPr/>
          <p:nvPr/>
        </p:nvSpPr>
        <p:spPr>
          <a:xfrm>
            <a:off x="759655" y="3404382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Сделали, </a:t>
            </a: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так, как не все дети умеют читать, лучше записать видеоролик, его могут посмотреть дети любого возраста.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7D74AA-C4C8-4B6F-A57C-26FDC16806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5266" y="850381"/>
            <a:ext cx="3884044" cy="5157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098" y="815926"/>
            <a:ext cx="6808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 процессе планирования возник вопрос : «Как записать?»</a:t>
            </a:r>
          </a:p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Были предложены </a:t>
            </a:r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варианты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-записать на бумаге</a:t>
            </a:r>
          </a:p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-записать видеоролик</a:t>
            </a:r>
            <a:endParaRPr lang="ru-RU" sz="28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4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336C78A-CF62-4213-94FC-BB92AE0F1C95}"/>
              </a:ext>
            </a:extLst>
          </p:cNvPr>
          <p:cNvSpPr/>
          <p:nvPr/>
        </p:nvSpPr>
        <p:spPr>
          <a:xfrm>
            <a:off x="295422" y="548640"/>
            <a:ext cx="57114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5. Реализация проекта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Дети с помощью взрослых нашли информацию о частушках, выбрали понравившуюся, выучили и исполнили на занятии. Записали их исполнение на видео.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Для исполнения на празднике к Дню народного  единства, дети выбрали частушки о Родине, о России, о традициях.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 descr="RzPXM18iG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5032" y="294604"/>
            <a:ext cx="4649558" cy="6176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3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336C78A-CF62-4213-94FC-BB92AE0F1C95}"/>
              </a:ext>
            </a:extLst>
          </p:cNvPr>
          <p:cNvSpPr/>
          <p:nvPr/>
        </p:nvSpPr>
        <p:spPr>
          <a:xfrm>
            <a:off x="295422" y="548640"/>
            <a:ext cx="57114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 процессе реализации проекта получили р</a:t>
            </a:r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езультат</a:t>
            </a: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 дети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познакомились с жанром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«частушка»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и научились их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исполнять;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 записали видео, где дети исполнили подготовленные частушки;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- успешно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представили музыкальный номер на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празднике.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4F291A-AC79-49BE-A95F-29435DD4F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8479" b="-557"/>
          <a:stretch/>
        </p:blipFill>
        <p:spPr>
          <a:xfrm>
            <a:off x="6248316" y="1383957"/>
            <a:ext cx="5774807" cy="38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3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314" y="2433711"/>
            <a:ext cx="5347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rgbClr val="5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8E90B0C-5A11-475C-9F68-572707352353}"/>
              </a:ext>
            </a:extLst>
          </p:cNvPr>
          <p:cNvSpPr/>
          <p:nvPr/>
        </p:nvSpPr>
        <p:spPr>
          <a:xfrm>
            <a:off x="1153552" y="795836"/>
            <a:ext cx="99880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У всякого народа есть корни - его история и культура. </a:t>
            </a:r>
            <a:endParaRPr lang="ru-RU" sz="3200" dirty="0" smtClean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современном мире народная культура постепенно уходит в прошлое. Приобщение к традиционной  народной культуре подрастающего поколения является одной из актуальных проблем современности.</a:t>
            </a:r>
          </a:p>
          <a:p>
            <a:pPr algn="ctr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Формированию разносторонне развитой личности ребёнка в период дошкольного детства, несомненно способствует фольклор, как часть русской культуры. Именно в период дошкольного детства зарождаются ростки любви к своей стране, к своей Родине.</a:t>
            </a:r>
          </a:p>
        </p:txBody>
      </p:sp>
    </p:spTree>
    <p:extLst>
      <p:ext uri="{BB962C8B-B14F-4D97-AF65-F5344CB8AC3E}">
        <p14:creationId xmlns="" xmlns:p14="http://schemas.microsoft.com/office/powerpoint/2010/main" val="262494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6FC55E2-77BC-426A-B264-A4D08CD0730D}"/>
              </a:ext>
            </a:extLst>
          </p:cNvPr>
          <p:cNvSpPr/>
          <p:nvPr/>
        </p:nvSpPr>
        <p:spPr>
          <a:xfrm>
            <a:off x="2039815" y="886265"/>
            <a:ext cx="8102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Цель проекта: </a:t>
            </a:r>
          </a:p>
          <a:p>
            <a:pPr algn="ctr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Знакомство детей с русской частушкой, как с жанром народного фольклора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6CD0D6-7B61-44EC-AF40-1E326E9D31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393" y="2725606"/>
            <a:ext cx="4460789" cy="3118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9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968718F-BE7A-49B3-8BA9-5C56F358E5EA}"/>
              </a:ext>
            </a:extLst>
          </p:cNvPr>
          <p:cNvSpPr/>
          <p:nvPr/>
        </p:nvSpPr>
        <p:spPr>
          <a:xfrm>
            <a:off x="1266092" y="1617785"/>
            <a:ext cx="965043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Задачи, связанные с развитием детей</a:t>
            </a:r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1. Познакомить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детей с 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частушкой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2. Формировать навык исполнения частушек</a:t>
            </a:r>
          </a:p>
          <a:p>
            <a:pPr algn="just">
              <a:lnSpc>
                <a:spcPct val="150000"/>
              </a:lnSpc>
            </a:pP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3. Исполнить частушки на праздничном утреннике</a:t>
            </a:r>
          </a:p>
        </p:txBody>
      </p:sp>
    </p:spTree>
    <p:extLst>
      <p:ext uri="{BB962C8B-B14F-4D97-AF65-F5344CB8AC3E}">
        <p14:creationId xmlns="" xmlns:p14="http://schemas.microsoft.com/office/powerpoint/2010/main" val="29390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B047761-7111-4BE3-AA39-DEAFD934895C}"/>
              </a:ext>
            </a:extLst>
          </p:cNvPr>
          <p:cNvSpPr/>
          <p:nvPr/>
        </p:nvSpPr>
        <p:spPr>
          <a:xfrm>
            <a:off x="998807" y="1097280"/>
            <a:ext cx="10410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связанные с деятельностью педагога: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Подобрать музыкальное сопровождение, костюмы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видеоролик (как дети исполняют частушки)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Обобщить опыт о проделанной работе, поделиться с коллегами</a:t>
            </a:r>
          </a:p>
          <a:p>
            <a:pPr>
              <a:lnSpc>
                <a:spcPct val="150000"/>
              </a:lnSpc>
            </a:pP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28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1ECEAEA-1C14-430A-9A91-19C7F996A3AB}"/>
              </a:ext>
            </a:extLst>
          </p:cNvPr>
          <p:cNvSpPr/>
          <p:nvPr/>
        </p:nvSpPr>
        <p:spPr>
          <a:xfrm>
            <a:off x="801858" y="1116398"/>
            <a:ext cx="10536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Задача для родителей:</a:t>
            </a:r>
            <a:endParaRPr lang="ru-RU" sz="3200" b="1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 Найти, выбрать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и выучить с ребенком частушку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2CC0E7-8766-464A-9008-341097F130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738" y="2508932"/>
            <a:ext cx="4264962" cy="3280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91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1" y="0"/>
            <a:ext cx="12447374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292407D-4F44-4AF0-ACE8-B64222D273F7}"/>
              </a:ext>
            </a:extLst>
          </p:cNvPr>
          <p:cNvSpPr/>
          <p:nvPr/>
        </p:nvSpPr>
        <p:spPr>
          <a:xfrm>
            <a:off x="621956" y="858129"/>
            <a:ext cx="111667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Этапы проекта:</a:t>
            </a:r>
          </a:p>
          <a:p>
            <a:pPr algn="just"/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Одним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из жанров народного творчества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является частушка – народная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песенка, четверостишие лирического или шутливого содержания, выражающая отношение к происходящему, возникшая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примерно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во второй половине 19 века.</a:t>
            </a:r>
          </a:p>
          <a:p>
            <a:pPr algn="just"/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	В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ходе подготовки к утреннику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«День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народного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единства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»,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выяснилось, что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дети не знают, что такое  </a:t>
            </a:r>
            <a:r>
              <a:rPr lang="ru-RU" sz="3200" u="sng" dirty="0">
                <a:solidFill>
                  <a:srgbClr val="580000"/>
                </a:solidFill>
                <a:latin typeface="Times New Roman" panose="02020603050405020304" pitchFamily="18" charset="0"/>
              </a:rPr>
              <a:t> частушка. </a:t>
            </a:r>
          </a:p>
          <a:p>
            <a:pPr algn="ctr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Возникла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проблема!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91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151A70-A800-4325-A1E6-82BEB624414F}"/>
              </a:ext>
            </a:extLst>
          </p:cNvPr>
          <p:cNvSpPr/>
          <p:nvPr/>
        </p:nvSpPr>
        <p:spPr>
          <a:xfrm>
            <a:off x="1589649" y="1336431"/>
            <a:ext cx="9256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ПРОБЛЕМА :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Дети не знакомы с жанром народного творчества «частушки»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3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59DF01-6D08-4C5D-A9E5-054AE5C4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2936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3B1663-8C40-41E3-AFCF-3A9E6E8994B8}"/>
              </a:ext>
            </a:extLst>
          </p:cNvPr>
          <p:cNvSpPr/>
          <p:nvPr/>
        </p:nvSpPr>
        <p:spPr>
          <a:xfrm>
            <a:off x="450166" y="1223889"/>
            <a:ext cx="5528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Появилась </a:t>
            </a:r>
            <a:r>
              <a:rPr lang="ru-RU" sz="3200" b="1" dirty="0">
                <a:solidFill>
                  <a:srgbClr val="580000"/>
                </a:solidFill>
                <a:latin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узнать, </a:t>
            </a:r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что такое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частушка.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580000"/>
                </a:solidFill>
                <a:latin typeface="Times New Roman" panose="02020603050405020304" pitchFamily="18" charset="0"/>
              </a:rPr>
              <a:t>У детей состоялся мозговой штурм, в ходе которого были предложены  варианты, где и у кого они могут это </a:t>
            </a:r>
            <a:r>
              <a:rPr lang="ru-RU" sz="3200" dirty="0" smtClean="0">
                <a:solidFill>
                  <a:srgbClr val="580000"/>
                </a:solidFill>
                <a:latin typeface="Times New Roman" panose="02020603050405020304" pitchFamily="18" charset="0"/>
              </a:rPr>
              <a:t>узнать, найти нужную информацию.</a:t>
            </a:r>
            <a:endParaRPr lang="ru-RU" sz="3200" dirty="0">
              <a:solidFill>
                <a:srgbClr val="58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 descr="RdIVV4J7x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891" y="1026941"/>
            <a:ext cx="6049109" cy="4536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846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469</Words>
  <Application>Microsoft Office PowerPoint</Application>
  <PresentationFormat>Произвольный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Лохтина</dc:creator>
  <cp:lastModifiedBy>DDU14</cp:lastModifiedBy>
  <cp:revision>25</cp:revision>
  <dcterms:created xsi:type="dcterms:W3CDTF">2024-01-28T10:35:30Z</dcterms:created>
  <dcterms:modified xsi:type="dcterms:W3CDTF">2024-02-01T09:03:39Z</dcterms:modified>
</cp:coreProperties>
</file>