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7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0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4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5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2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4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06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965FF2-C676-4AC9-83EF-98D5FA0A57A5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DB63F5-18E5-4719-B731-6488450B00A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2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2136" y="1037957"/>
            <a:ext cx="9144000" cy="284472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Playfair Display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Playfair Display"/>
              </a:rPr>
            </a:br>
            <a:r>
              <a:rPr lang="ru-RU" sz="3200" b="1" dirty="0">
                <a:solidFill>
                  <a:srgbClr val="444444"/>
                </a:solidFill>
                <a:latin typeface="Playfair Display"/>
              </a:rPr>
              <a:t/>
            </a:r>
            <a:br>
              <a:rPr lang="ru-RU" sz="3200" b="1" dirty="0">
                <a:solidFill>
                  <a:srgbClr val="444444"/>
                </a:solidFill>
                <a:latin typeface="Playfair Display"/>
              </a:rPr>
            </a:br>
            <a:r>
              <a:rPr lang="ru-RU" sz="3200" b="1" dirty="0" smtClean="0">
                <a:solidFill>
                  <a:srgbClr val="444444"/>
                </a:solidFill>
                <a:latin typeface="Playfair Display"/>
              </a:rPr>
              <a:t/>
            </a:r>
            <a:br>
              <a:rPr lang="ru-RU" sz="3200" b="1" dirty="0" smtClean="0">
                <a:solidFill>
                  <a:srgbClr val="444444"/>
                </a:solidFill>
                <a:latin typeface="Playfair Display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Playfair Display"/>
              </a:rPr>
              <a:t>Всероссийский конкурс для учителей и педагогов дополнительного образования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Playfair Display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72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72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72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"Творчество без границ"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9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5826" y="1200239"/>
            <a:ext cx="6789828" cy="5092371"/>
          </a:xfrm>
        </p:spPr>
      </p:pic>
    </p:spTree>
    <p:extLst>
      <p:ext uri="{BB962C8B-B14F-4D97-AF65-F5344CB8AC3E}">
        <p14:creationId xmlns:p14="http://schemas.microsoft.com/office/powerpoint/2010/main" val="182871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0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Playfair Display</vt:lpstr>
      <vt:lpstr>Tw Cen MT</vt:lpstr>
      <vt:lpstr>Tw Cen MT Condensed</vt:lpstr>
      <vt:lpstr>Wingdings 3</vt:lpstr>
      <vt:lpstr>Интеграл</vt:lpstr>
      <vt:lpstr>   Всероссийский конкурс для учителей и педагогов дополнительного образования  "Творчество без границ"</vt:lpstr>
      <vt:lpstr>Презентация PowerPoint</vt:lpstr>
      <vt:lpstr>Презентация PowerPoint</vt:lpstr>
    </vt:vector>
  </TitlesOfParts>
  <Company>HomeNote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Всероссийский конкурс для учителей и педагогов дополнительного образования  "Творчество без границ"</dc:title>
  <dc:creator>Галина Галушкина</dc:creator>
  <cp:lastModifiedBy>Галина Галушкина</cp:lastModifiedBy>
  <cp:revision>1</cp:revision>
  <dcterms:created xsi:type="dcterms:W3CDTF">2016-03-26T13:26:24Z</dcterms:created>
  <dcterms:modified xsi:type="dcterms:W3CDTF">2016-03-26T13:30:50Z</dcterms:modified>
</cp:coreProperties>
</file>