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3" r:id="rId8"/>
    <p:sldId id="264" r:id="rId9"/>
    <p:sldId id="265" r:id="rId10"/>
    <p:sldId id="266" r:id="rId11"/>
    <p:sldId id="261" r:id="rId12"/>
    <p:sldId id="267" r:id="rId13"/>
    <p:sldId id="268" r:id="rId14"/>
    <p:sldId id="270" r:id="rId15"/>
    <p:sldId id="271" r:id="rId16"/>
    <p:sldId id="272" r:id="rId17"/>
    <p:sldId id="277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0.86871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6066184" cy="3454943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230E-E25D-4F3C-8ED3-9D14C4F70786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F36-7D65-4D7F-BAD7-123BD5B779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230E-E25D-4F3C-8ED3-9D14C4F70786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F36-7D65-4D7F-BAD7-123BD5B77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230E-E25D-4F3C-8ED3-9D14C4F70786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F36-7D65-4D7F-BAD7-123BD5B77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230E-E25D-4F3C-8ED3-9D14C4F70786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F36-7D65-4D7F-BAD7-123BD5B77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230E-E25D-4F3C-8ED3-9D14C4F70786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F36-7D65-4D7F-BAD7-123BD5B77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230E-E25D-4F3C-8ED3-9D14C4F70786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F36-7D65-4D7F-BAD7-123BD5B77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230E-E25D-4F3C-8ED3-9D14C4F70786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F36-7D65-4D7F-BAD7-123BD5B77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230E-E25D-4F3C-8ED3-9D14C4F70786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F36-7D65-4D7F-BAD7-123BD5B77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230E-E25D-4F3C-8ED3-9D14C4F70786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F36-7D65-4D7F-BAD7-123BD5B77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230E-E25D-4F3C-8ED3-9D14C4F70786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F36-7D65-4D7F-BAD7-123BD5B779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07DC230E-E25D-4F3C-8ED3-9D14C4F70786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E1655F36-7D65-4D7F-BAD7-123BD5B77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7DC230E-E25D-4F3C-8ED3-9D14C4F70786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1655F36-7D65-4D7F-BAD7-123BD5B77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375557"/>
            <a:ext cx="9144000" cy="3679608"/>
          </a:xfrm>
        </p:spPr>
        <p:txBody>
          <a:bodyPr>
            <a:normAutofit/>
          </a:bodyPr>
          <a:lstStyle/>
          <a:p>
            <a:pPr lvl="0" algn="ctr" fontAlgn="base">
              <a:lnSpc>
                <a:spcPct val="100000"/>
              </a:lnSpc>
              <a:spcAft>
                <a:spcPct val="0"/>
              </a:spcAft>
            </a:pPr>
            <a:r>
              <a:rPr lang="ru-RU" sz="1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Гайнская средняя общеобразовательная школа</a:t>
            </a:r>
            <a:r>
              <a:rPr lang="ru-RU" sz="1800" b="1" dirty="0"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300" dirty="0" smtClean="0"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300" dirty="0" smtClean="0">
                <a:latin typeface="Arial" pitchFamily="34" charset="0"/>
                <a:cs typeface="Arial" pitchFamily="34" charset="0"/>
              </a:rPr>
            </a:br>
            <a:r>
              <a:rPr lang="ru-RU" sz="1300" dirty="0">
                <a:latin typeface="Arial" pitchFamily="34" charset="0"/>
                <a:cs typeface="Arial" pitchFamily="34" charset="0"/>
              </a:rPr>
              <a:t/>
            </a:r>
            <a:br>
              <a:rPr lang="ru-RU" sz="1300" dirty="0"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latin typeface="Arial Black" panose="020B0A04020102020204" pitchFamily="34" charset="0"/>
              </a:rPr>
              <a:t>ПОДСТАВКА </a:t>
            </a:r>
            <a:r>
              <a:rPr lang="ru-RU" sz="4000" b="1" dirty="0">
                <a:latin typeface="Arial Black" panose="020B0A04020102020204" pitchFamily="34" charset="0"/>
              </a:rPr>
              <a:t>ДЛЯ ХРАНЕНИЯ</a:t>
            </a:r>
            <a:r>
              <a:rPr lang="ru-RU" sz="4000" dirty="0">
                <a:latin typeface="Arial Black" panose="020B0A04020102020204" pitchFamily="34" charset="0"/>
              </a:rPr>
              <a:t/>
            </a:r>
            <a:br>
              <a:rPr lang="ru-RU" sz="4000" dirty="0">
                <a:latin typeface="Arial Black" panose="020B0A04020102020204" pitchFamily="34" charset="0"/>
              </a:rPr>
            </a:br>
            <a:r>
              <a:rPr lang="ru-RU" sz="4000" b="1" dirty="0">
                <a:latin typeface="Arial Black" panose="020B0A04020102020204" pitchFamily="34" charset="0"/>
              </a:rPr>
              <a:t>СОТОВЫХ ТЕЛЕФОНОВ</a:t>
            </a:r>
            <a:r>
              <a:rPr lang="ru-RU" sz="4000" dirty="0">
                <a:latin typeface="Arial Black" panose="020B0A04020102020204" pitchFamily="34" charset="0"/>
              </a:rPr>
              <a:t/>
            </a:r>
            <a:br>
              <a:rPr lang="ru-RU" sz="4000" dirty="0">
                <a:latin typeface="Arial Black" panose="020B0A04020102020204" pitchFamily="34" charset="0"/>
              </a:rPr>
            </a:br>
            <a:endParaRPr lang="ru-RU" sz="4000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1670" y="5208105"/>
            <a:ext cx="4780487" cy="164989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Автор проекта: </a:t>
            </a:r>
            <a:r>
              <a:rPr lang="ru-RU" dirty="0">
                <a:solidFill>
                  <a:schemeClr val="bg1"/>
                </a:solidFill>
              </a:rPr>
              <a:t>учащийся 4 «б» класса МБОУ «Гайнская СОШ»</a:t>
            </a:r>
          </a:p>
          <a:p>
            <a:r>
              <a:rPr lang="ru-RU" dirty="0" err="1">
                <a:solidFill>
                  <a:schemeClr val="bg1"/>
                </a:solidFill>
              </a:rPr>
              <a:t>Ичитовкин</a:t>
            </a:r>
            <a:r>
              <a:rPr lang="ru-RU" dirty="0">
                <a:solidFill>
                  <a:schemeClr val="bg1"/>
                </a:solidFill>
              </a:rPr>
              <a:t> Евгений</a:t>
            </a:r>
          </a:p>
          <a:p>
            <a:r>
              <a:rPr lang="ru-RU" b="1" dirty="0">
                <a:solidFill>
                  <a:schemeClr val="bg1"/>
                </a:solidFill>
              </a:rPr>
              <a:t>Руководитель проекта: </a:t>
            </a:r>
            <a:r>
              <a:rPr lang="ru-RU" dirty="0">
                <a:solidFill>
                  <a:schemeClr val="bg1"/>
                </a:solidFill>
              </a:rPr>
              <a:t>учитель начальных классов МБОУ  «Гайнская СОШ» </a:t>
            </a:r>
            <a:r>
              <a:rPr lang="ru-RU" dirty="0" smtClean="0">
                <a:solidFill>
                  <a:schemeClr val="bg1"/>
                </a:solidFill>
              </a:rPr>
              <a:t>          Исаева </a:t>
            </a:r>
            <a:r>
              <a:rPr lang="ru-RU" dirty="0">
                <a:solidFill>
                  <a:schemeClr val="bg1"/>
                </a:solidFill>
              </a:rPr>
              <a:t>Елена Васильевна.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2024 г.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72289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Требования </a:t>
            </a:r>
            <a:r>
              <a:rPr lang="ru-RU" b="1" dirty="0"/>
              <a:t>к изделию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Подставка </a:t>
            </a:r>
            <a:r>
              <a:rPr lang="ru-RU" b="1" dirty="0"/>
              <a:t>должна быть:</a:t>
            </a:r>
            <a:endParaRPr lang="ru-RU" dirty="0"/>
          </a:p>
          <a:p>
            <a:pPr lvl="0"/>
            <a:r>
              <a:rPr lang="ru-RU" dirty="0"/>
              <a:t>Оригинальной.</a:t>
            </a:r>
          </a:p>
          <a:p>
            <a:pPr lvl="0"/>
            <a:r>
              <a:rPr lang="ru-RU" dirty="0"/>
              <a:t>Красивой.</a:t>
            </a:r>
          </a:p>
          <a:p>
            <a:pPr lvl="0"/>
            <a:r>
              <a:rPr lang="ru-RU" dirty="0"/>
              <a:t>Не сложной в изготовлении.</a:t>
            </a:r>
          </a:p>
          <a:p>
            <a:pPr lvl="0"/>
            <a:r>
              <a:rPr lang="ru-RU" dirty="0"/>
              <a:t>Лёгкой.</a:t>
            </a:r>
          </a:p>
          <a:p>
            <a:pPr lvl="0"/>
            <a:r>
              <a:rPr lang="ru-RU" dirty="0"/>
              <a:t>Выполнена инструментами, которые имеются дома.</a:t>
            </a:r>
          </a:p>
          <a:p>
            <a:pPr lvl="0"/>
            <a:r>
              <a:rPr lang="ru-RU" dirty="0"/>
              <a:t>С минимальными материальными затратами.</a:t>
            </a:r>
          </a:p>
          <a:p>
            <a:pPr lvl="0"/>
            <a:r>
              <a:rPr lang="ru-RU" dirty="0"/>
              <a:t>Безопасной.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5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21287" y="1908313"/>
            <a:ext cx="4903304" cy="343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9328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18407"/>
            <a:ext cx="10515600" cy="137228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Оборудование</a:t>
            </a:r>
            <a:r>
              <a:rPr lang="ru-RU" b="1" dirty="0"/>
              <a:t>,  инструменты,  выбор </a:t>
            </a:r>
            <a:r>
              <a:rPr lang="ru-RU" b="1" dirty="0" smtClean="0"/>
              <a:t>материалов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1.фанерный </a:t>
            </a:r>
            <a:r>
              <a:rPr lang="ru-RU" dirty="0"/>
              <a:t>лист</a:t>
            </a:r>
          </a:p>
          <a:p>
            <a:r>
              <a:rPr lang="ru-RU" dirty="0"/>
              <a:t>2.шнур</a:t>
            </a:r>
          </a:p>
          <a:p>
            <a:r>
              <a:rPr lang="ru-RU" dirty="0"/>
              <a:t>3.саморезы</a:t>
            </a:r>
          </a:p>
          <a:p>
            <a:r>
              <a:rPr lang="ru-RU" dirty="0"/>
              <a:t>4.лак и кисточка</a:t>
            </a:r>
          </a:p>
          <a:p>
            <a:r>
              <a:rPr lang="ru-RU" dirty="0"/>
              <a:t>5.циркулярная пила</a:t>
            </a:r>
          </a:p>
          <a:p>
            <a:r>
              <a:rPr lang="ru-RU" dirty="0"/>
              <a:t>6.шлифовочный круг</a:t>
            </a:r>
          </a:p>
          <a:p>
            <a:r>
              <a:rPr lang="ru-RU" dirty="0"/>
              <a:t>7.дрель</a:t>
            </a:r>
          </a:p>
          <a:p>
            <a:r>
              <a:rPr lang="ru-RU" dirty="0"/>
              <a:t>8.выжигатель</a:t>
            </a:r>
          </a:p>
          <a:p>
            <a:r>
              <a:rPr lang="ru-RU" dirty="0"/>
              <a:t>9.угольник</a:t>
            </a:r>
          </a:p>
          <a:p>
            <a:r>
              <a:rPr lang="ru-RU" dirty="0"/>
              <a:t>10.линейка и карандаш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289937"/>
            <a:ext cx="5384800" cy="3590989"/>
          </a:xfrm>
        </p:spPr>
      </p:pic>
    </p:spTree>
    <p:extLst>
      <p:ext uri="{BB962C8B-B14F-4D97-AF65-F5344CB8AC3E}">
        <p14:creationId xmlns:p14="http://schemas.microsoft.com/office/powerpoint/2010/main" val="31458326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Техника безопасности: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503583" y="1616764"/>
            <a:ext cx="6082747" cy="5241235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/>
              <a:t>Проверить </a:t>
            </a:r>
            <a:r>
              <a:rPr lang="ru-RU" sz="2400" dirty="0"/>
              <a:t>наличие инструментов;</a:t>
            </a:r>
          </a:p>
          <a:p>
            <a:pPr lvl="0"/>
            <a:r>
              <a:rPr lang="ru-RU" sz="2400" dirty="0"/>
              <a:t> Приготовить рабочее место, не должно быть лишних предметов,</a:t>
            </a:r>
          </a:p>
          <a:p>
            <a:pPr lvl="0"/>
            <a:r>
              <a:rPr lang="ru-RU" sz="2400" dirty="0" smtClean="0"/>
              <a:t>Работу </a:t>
            </a:r>
            <a:r>
              <a:rPr lang="ru-RU" sz="2400" dirty="0"/>
              <a:t>выполнять только исправными, хорошо налаженными инструментами;         </a:t>
            </a:r>
          </a:p>
          <a:p>
            <a:pPr lvl="0"/>
            <a:r>
              <a:rPr lang="ru-RU" sz="2400" dirty="0"/>
              <a:t>Не поверять пальцами качество обработанной поверхности;   </a:t>
            </a:r>
          </a:p>
          <a:p>
            <a:pPr lvl="0"/>
            <a:r>
              <a:rPr lang="ru-RU" sz="2400" dirty="0"/>
              <a:t>Столярными инструментами пользоваться только по их прямому назначению;</a:t>
            </a:r>
          </a:p>
          <a:p>
            <a:pPr lvl="0"/>
            <a:r>
              <a:rPr lang="ru-RU" sz="2400" dirty="0"/>
              <a:t>При выжигании </a:t>
            </a:r>
            <a:r>
              <a:rPr lang="ru-RU" sz="2400" dirty="0" smtClean="0"/>
              <a:t>не </a:t>
            </a:r>
            <a:r>
              <a:rPr lang="ru-RU" sz="2400" dirty="0"/>
              <a:t>следует слишком наклоняться над работой.</a:t>
            </a:r>
          </a:p>
          <a:p>
            <a:pPr lvl="0"/>
            <a:r>
              <a:rPr lang="ru-RU" sz="2400" dirty="0"/>
              <a:t>Не </a:t>
            </a:r>
            <a:r>
              <a:rPr lang="ru-RU" sz="2400" dirty="0" smtClean="0"/>
              <a:t>отвлекаться </a:t>
            </a:r>
            <a:r>
              <a:rPr lang="ru-RU" sz="2400" dirty="0"/>
              <a:t>во время работы; </a:t>
            </a:r>
          </a:p>
          <a:p>
            <a:pPr marL="0" indent="0">
              <a:buNone/>
            </a:pPr>
            <a:r>
              <a:rPr lang="ru-RU" sz="2400" dirty="0"/>
              <a:t> </a:t>
            </a:r>
          </a:p>
          <a:p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38121" y="1910443"/>
            <a:ext cx="4996069" cy="381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1888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Технологическая последовательность изготовления изделия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Выполнить  эскиз  на бумаге</a:t>
            </a:r>
            <a:endParaRPr lang="ru-RU" dirty="0"/>
          </a:p>
        </p:txBody>
      </p:sp>
      <p:pic>
        <p:nvPicPr>
          <p:cNvPr id="8" name="Содержимое 7" descr="C:\Users\AQUARIUS\AppData\Local\Microsoft\Windows\INetCache\Content.Word\ETnZ1ts7iD4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578062" y="1935870"/>
            <a:ext cx="2902226" cy="438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На лист фанеры сделать разметку</a:t>
            </a:r>
            <a:endParaRPr lang="ru-RU" dirty="0"/>
          </a:p>
        </p:txBody>
      </p:sp>
      <p:pic>
        <p:nvPicPr>
          <p:cNvPr id="9" name="Содержимое 8" descr="C:\Users\AQUARIUS\AppData\Local\Microsoft\Windows\INetCache\Content.Word\IMG_20240126_163024.jpg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7192394" y="1809698"/>
            <a:ext cx="3019181" cy="470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716302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Распилить по разметкам, выровнять и отшлифовать края</a:t>
            </a:r>
            <a:endParaRPr lang="ru-RU" dirty="0"/>
          </a:p>
        </p:txBody>
      </p:sp>
      <p:pic>
        <p:nvPicPr>
          <p:cNvPr id="5" name="Содержимое 4" descr="C:\Users\AQUARIUS\AppData\Local\Microsoft\Windows\INetCache\Content.Word\IMG_20240126_163119.jpg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765300" y="1989931"/>
            <a:ext cx="3073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AQUARIUS\AppData\Local\Microsoft\Windows\INetCache\Content.Word\IMG_20240126_164634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229434" y="1825625"/>
            <a:ext cx="3067132" cy="412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9174" y="212035"/>
            <a:ext cx="11075503" cy="104692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Сверление и крепление деталей </a:t>
            </a:r>
            <a:r>
              <a:rPr lang="ru-RU" sz="3200" b="1" dirty="0" err="1" smtClean="0"/>
              <a:t>саморезами</a:t>
            </a:r>
            <a:r>
              <a:rPr lang="ru-RU" sz="3200" b="1" dirty="0" smtClean="0"/>
              <a:t>, </a:t>
            </a:r>
            <a:br>
              <a:rPr lang="ru-RU" sz="3200" b="1" dirty="0" smtClean="0"/>
            </a:br>
            <a:r>
              <a:rPr lang="ru-RU" sz="3200" b="1" dirty="0" smtClean="0"/>
              <a:t>сверление отверстий для шнуровки. Шнуровка отверстий.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 rot="20637939">
            <a:off x="1265104" y="1891885"/>
            <a:ext cx="2605014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 rot="1095756">
            <a:off x="8384621" y="1728317"/>
            <a:ext cx="2533376" cy="4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5983" y="1628707"/>
            <a:ext cx="3101008" cy="503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Нанесение рисунка. Выжигание. Покрытие лаком.</a:t>
            </a:r>
            <a:endParaRPr lang="ru-RU" dirty="0"/>
          </a:p>
        </p:txBody>
      </p:sp>
      <p:pic>
        <p:nvPicPr>
          <p:cNvPr id="6" name="Содержимое 5" descr="C:\Users\AQUARIUS\AppData\Local\Microsoft\Windows\INetCache\Content.Word\IMG_20240206_210229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657600" y="3287712"/>
            <a:ext cx="4876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QUARIUS\AppData\Local\Microsoft\Windows\INetCache\Content.Word\IMG_20240206_21264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374" y="2173357"/>
            <a:ext cx="2451652" cy="359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AQUARIUS\AppData\Local\Microsoft\Windows\INetCache\Content.Word\3hWIWsKRqjE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39058" y="2279375"/>
            <a:ext cx="2599639" cy="342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Экономические расчёты: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09600" y="1774825"/>
          <a:ext cx="10972800" cy="4081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1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MS Mincho"/>
                          <a:cs typeface="Times New Roman"/>
                        </a:rPr>
                        <a:t>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материала и инструментов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Цена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MS Mincho"/>
                          <a:cs typeface="Times New Roman"/>
                        </a:rPr>
                        <a:t>1.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MS Mincho"/>
                          <a:cs typeface="Times New Roman"/>
                        </a:rPr>
                        <a:t>Шнур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MS Mincho"/>
                          <a:cs typeface="Times New Roman"/>
                        </a:rPr>
                        <a:t>20 руб. за  1метр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MS Mincho"/>
                          <a:cs typeface="Times New Roman"/>
                        </a:rPr>
                        <a:t>10 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MS Mincho"/>
                          <a:cs typeface="Times New Roman"/>
                        </a:rPr>
                        <a:t>200 руб.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MS Mincho"/>
                          <a:cs typeface="Times New Roman"/>
                        </a:rPr>
                        <a:t>2.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MS Mincho"/>
                          <a:cs typeface="Times New Roman"/>
                        </a:rPr>
                        <a:t>Лак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MS Mincho"/>
                          <a:cs typeface="Times New Roman"/>
                        </a:rPr>
                        <a:t>250 руб.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MS Mincho"/>
                          <a:cs typeface="Times New Roman"/>
                        </a:rPr>
                        <a:t>0,5 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MS Mincho"/>
                          <a:cs typeface="Times New Roman"/>
                        </a:rPr>
                        <a:t>150 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MS Mincho"/>
                          <a:cs typeface="Times New Roman"/>
                        </a:rPr>
                        <a:t>75 руб.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MS Mincho"/>
                          <a:cs typeface="Times New Roman"/>
                        </a:rPr>
                        <a:t>Итого: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MS Mincho"/>
                          <a:cs typeface="Times New Roman"/>
                        </a:rPr>
                        <a:t>275 руб.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Самооценка.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подставка получилась необычной;</a:t>
            </a:r>
          </a:p>
          <a:p>
            <a:r>
              <a:rPr lang="ru-RU" dirty="0" smtClean="0"/>
              <a:t>изготовлено по индивидуальным размерам;</a:t>
            </a:r>
          </a:p>
          <a:p>
            <a:r>
              <a:rPr lang="ru-RU" dirty="0" smtClean="0"/>
              <a:t> с неповторимым дизайном;</a:t>
            </a:r>
          </a:p>
          <a:p>
            <a:r>
              <a:rPr lang="ru-RU" dirty="0" smtClean="0"/>
              <a:t>узнал названия многих  инструментов, оборудования, материалов и их назначение;</a:t>
            </a:r>
          </a:p>
          <a:p>
            <a:r>
              <a:rPr lang="ru-RU" dirty="0" smtClean="0"/>
              <a:t>понравилось работать с инструментами, мастерить.</a:t>
            </a:r>
            <a:endParaRPr lang="ru-RU" dirty="0"/>
          </a:p>
        </p:txBody>
      </p:sp>
      <p:pic>
        <p:nvPicPr>
          <p:cNvPr id="1026" name="Picture 2" descr="D:\тех. проекты 2\Qq02S5nBvq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55855" y="1773238"/>
            <a:ext cx="3468290" cy="462438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Заключение.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подставка для телефонов успешно используется у нас в классе;</a:t>
            </a:r>
          </a:p>
          <a:p>
            <a:r>
              <a:rPr lang="ru-RU" dirty="0" smtClean="0"/>
              <a:t>учитель не следит и не даёт замечания одноклассникам;</a:t>
            </a:r>
          </a:p>
          <a:p>
            <a:r>
              <a:rPr lang="ru-RU" dirty="0" smtClean="0"/>
              <a:t>на перемене у нас снова появились подвижные игры;</a:t>
            </a:r>
          </a:p>
          <a:p>
            <a:r>
              <a:rPr lang="ru-RU" dirty="0" smtClean="0"/>
              <a:t>работа  над проектом пригодится мне в старших классах на уроках технологии.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96976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/>
              <a:t>Для меня без молотка</a:t>
            </a:r>
          </a:p>
          <a:p>
            <a:pPr algn="ctr">
              <a:buNone/>
            </a:pPr>
            <a:r>
              <a:rPr lang="ru-RU" dirty="0"/>
              <a:t> Жизнь была бы несладка. </a:t>
            </a:r>
          </a:p>
          <a:p>
            <a:pPr algn="ctr">
              <a:buNone/>
            </a:pPr>
            <a:r>
              <a:rPr lang="ru-RU" dirty="0"/>
              <a:t>Без рубанка и пилы</a:t>
            </a:r>
          </a:p>
          <a:p>
            <a:pPr algn="ctr">
              <a:buNone/>
            </a:pPr>
            <a:r>
              <a:rPr lang="ru-RU" dirty="0"/>
              <a:t> Дни бы стали немилы.</a:t>
            </a:r>
          </a:p>
          <a:p>
            <a:pPr algn="ctr">
              <a:buNone/>
            </a:pPr>
            <a:r>
              <a:rPr lang="ru-RU" dirty="0"/>
              <a:t>Так и лезли бы с утра</a:t>
            </a:r>
          </a:p>
          <a:p>
            <a:pPr algn="ctr">
              <a:buNone/>
            </a:pPr>
            <a:r>
              <a:rPr lang="ru-RU" dirty="0"/>
              <a:t>Скукота и зевота</a:t>
            </a:r>
          </a:p>
          <a:p>
            <a:pPr algn="ctr">
              <a:buNone/>
            </a:pPr>
            <a:r>
              <a:rPr lang="ru-RU" dirty="0"/>
              <a:t>Без клещей, без топора, без коловорота.</a:t>
            </a:r>
          </a:p>
          <a:p>
            <a:pPr algn="ctr">
              <a:buNone/>
            </a:pPr>
            <a:r>
              <a:rPr lang="ru-RU" dirty="0"/>
              <a:t> Хорошо, что в мастерской.</a:t>
            </a:r>
          </a:p>
          <a:p>
            <a:pPr algn="ctr">
              <a:buNone/>
            </a:pPr>
            <a:r>
              <a:rPr lang="ru-RU" dirty="0"/>
              <a:t> Все, что надо, под рукой.</a:t>
            </a:r>
          </a:p>
          <a:p>
            <a:pPr algn="ctr">
              <a:buNone/>
            </a:pPr>
            <a:r>
              <a:rPr lang="ru-RU" dirty="0"/>
              <a:t> Строгай, теши </a:t>
            </a:r>
          </a:p>
          <a:p>
            <a:pPr algn="ctr">
              <a:buNone/>
            </a:pPr>
            <a:r>
              <a:rPr lang="ru-RU" dirty="0"/>
              <a:t>– От всей души!</a:t>
            </a:r>
          </a:p>
          <a:p>
            <a:pPr algn="ctr">
              <a:buNone/>
            </a:pPr>
            <a:r>
              <a:rPr lang="ru-RU" dirty="0"/>
              <a:t>Сверли, колоти – </a:t>
            </a:r>
          </a:p>
          <a:p>
            <a:pPr algn="ctr">
              <a:buNone/>
            </a:pPr>
            <a:r>
              <a:rPr lang="ru-RU" dirty="0"/>
              <a:t>Лучше дела не найти! </a:t>
            </a: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2100" dirty="0"/>
              <a:t>Александр Шибаев «</a:t>
            </a:r>
            <a:r>
              <a:rPr lang="ru-RU" sz="2100" b="1" dirty="0"/>
              <a:t>Лучше дела не найти»</a:t>
            </a:r>
            <a:r>
              <a:rPr lang="ru-RU" sz="2100" dirty="0"/>
              <a:t/>
            </a:r>
            <a:br>
              <a:rPr lang="ru-RU" sz="2100" dirty="0"/>
            </a:br>
            <a:endParaRPr lang="ru-RU" sz="2100" dirty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ru-RU" sz="4000" b="1" i="1" dirty="0"/>
              <a:t>"Возможность труда и любовь к нему – лучшее наследство, которое может оставить своим детям и бедный и богач".     </a:t>
            </a:r>
            <a:r>
              <a:rPr lang="ru-RU" b="1" i="1" dirty="0"/>
              <a:t>                           </a:t>
            </a:r>
            <a:r>
              <a:rPr lang="ru-RU" b="1" i="1" dirty="0" err="1"/>
              <a:t>К.Д.Ушинский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759671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9660" y="1497496"/>
            <a:ext cx="10515600" cy="491655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Обоснование необходимости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67339"/>
            <a:ext cx="5181600" cy="3661155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Мобильные телефоны стали частью нашей жизни</a:t>
            </a:r>
          </a:p>
          <a:p>
            <a:r>
              <a:rPr lang="ru-RU" dirty="0" smtClean="0"/>
              <a:t> один из минусов – зависимость;</a:t>
            </a:r>
          </a:p>
          <a:p>
            <a:r>
              <a:rPr lang="ru-RU" dirty="0" smtClean="0"/>
              <a:t>школьники, только и ждут, когда закончится урок;</a:t>
            </a:r>
          </a:p>
          <a:p>
            <a:r>
              <a:rPr lang="ru-RU" dirty="0" smtClean="0"/>
              <a:t>меньше стали общаться  друг с другом; </a:t>
            </a:r>
          </a:p>
          <a:p>
            <a:r>
              <a:rPr lang="ru-RU" dirty="0" smtClean="0"/>
              <a:t>трудно переключиться с игр на усвоение новых знаний;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599023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Анкетирование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Приняли участие 19 человек.</a:t>
            </a:r>
          </a:p>
          <a:p>
            <a:r>
              <a:rPr lang="ru-RU" dirty="0" smtClean="0"/>
              <a:t> На вопрос : «Берёт ли Ваш ребёнок телефон в школу?</a:t>
            </a:r>
          </a:p>
          <a:p>
            <a:pPr>
              <a:buNone/>
            </a:pPr>
            <a:r>
              <a:rPr lang="ru-RU" dirty="0" smtClean="0"/>
              <a:t> Ответили – «Да»  - </a:t>
            </a:r>
            <a:r>
              <a:rPr lang="ru-RU" dirty="0" smtClean="0"/>
              <a:t>15 </a:t>
            </a:r>
            <a:r>
              <a:rPr lang="ru-RU" dirty="0" smtClean="0"/>
              <a:t>чел.  «Иногда» – 2 чел.  «Не берут» - 2 чел.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 На вопрос «Согласны ли ,чтоб  Ваш ребёнок сдавал телефон к учителю на специальную подставку?» </a:t>
            </a:r>
          </a:p>
          <a:p>
            <a:pPr>
              <a:buNone/>
            </a:pPr>
            <a:r>
              <a:rPr lang="ru-RU" dirty="0" smtClean="0"/>
              <a:t> «Да» - ответили  - 15 человек,  «нет» - 2 человека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Актуальность: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56628542"/>
              </p:ext>
            </p:extLst>
          </p:nvPr>
        </p:nvGraphicFramePr>
        <p:xfrm>
          <a:off x="308111" y="2372138"/>
          <a:ext cx="6742045" cy="3977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341704" y="2955234"/>
            <a:ext cx="4240696" cy="264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0842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Цель 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разработка </a:t>
            </a:r>
            <a:r>
              <a:rPr lang="ru-RU" dirty="0"/>
              <a:t>и изготовление подставки для сотовых телефонов, украшение изделия элементами выжигания  на </a:t>
            </a:r>
            <a:r>
              <a:rPr lang="ru-RU" dirty="0" smtClean="0"/>
              <a:t>древесине;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957" y="3167271"/>
            <a:ext cx="4737283" cy="314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8222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Задачи проекта: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1.Рассмотреть </a:t>
            </a:r>
            <a:r>
              <a:rPr lang="ru-RU" dirty="0"/>
              <a:t>разные варианты подставок;.</a:t>
            </a:r>
          </a:p>
          <a:p>
            <a:r>
              <a:rPr lang="ru-RU" dirty="0"/>
              <a:t>2.Разработать экономичную, лёгкую и надежную конструкцию изделия из древесины;</a:t>
            </a:r>
          </a:p>
          <a:p>
            <a:r>
              <a:rPr lang="ru-RU" dirty="0"/>
              <a:t>3.Выбрать материалы и инструменты;</a:t>
            </a:r>
          </a:p>
          <a:p>
            <a:r>
              <a:rPr lang="ru-RU" dirty="0"/>
              <a:t>4.Ознакомиться с технологией изготовления подставки из дерева.</a:t>
            </a:r>
          </a:p>
          <a:p>
            <a:r>
              <a:rPr lang="ru-RU" dirty="0"/>
              <a:t>5.Выучить правила безопасности во время работы с инструментами.</a:t>
            </a:r>
          </a:p>
          <a:p>
            <a:r>
              <a:rPr lang="ru-RU" dirty="0"/>
              <a:t>6.Изготовить шкатулку из дерева.</a:t>
            </a:r>
          </a:p>
          <a:p>
            <a:r>
              <a:rPr lang="ru-RU" dirty="0"/>
              <a:t>7.Оформить  подставку элементами  выжигания;</a:t>
            </a:r>
          </a:p>
          <a:p>
            <a:r>
              <a:rPr lang="ru-RU" dirty="0"/>
              <a:t>8.Покрыть изделие  лаком.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52649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u="sng" dirty="0"/>
              <a:t>Объект:</a:t>
            </a:r>
            <a:r>
              <a:rPr lang="ru-RU" dirty="0"/>
              <a:t> деревянная подставка.</a:t>
            </a:r>
          </a:p>
          <a:p>
            <a:r>
              <a:rPr lang="ru-RU" b="1" u="sng" dirty="0"/>
              <a:t>Предмет:</a:t>
            </a:r>
            <a:r>
              <a:rPr lang="ru-RU" dirty="0"/>
              <a:t> простой способ изготовления деревянной подставки.</a:t>
            </a:r>
          </a:p>
          <a:p>
            <a:r>
              <a:rPr lang="ru-RU" dirty="0"/>
              <a:t> </a:t>
            </a:r>
          </a:p>
          <a:p>
            <a:r>
              <a:rPr lang="ru-RU" b="1" dirty="0"/>
              <a:t>Срок выполнения:</a:t>
            </a:r>
            <a:endParaRPr lang="ru-RU" dirty="0"/>
          </a:p>
          <a:p>
            <a:r>
              <a:rPr lang="ru-RU" dirty="0"/>
              <a:t>Январь </a:t>
            </a:r>
            <a:r>
              <a:rPr lang="ru-RU" dirty="0" smtClean="0"/>
              <a:t>2024 </a:t>
            </a:r>
            <a:r>
              <a:rPr lang="ru-RU" dirty="0"/>
              <a:t>г. - </a:t>
            </a:r>
            <a:r>
              <a:rPr lang="ru-RU" dirty="0" smtClean="0"/>
              <a:t>февраль 2024 </a:t>
            </a:r>
            <a:r>
              <a:rPr lang="ru-RU" dirty="0"/>
              <a:t>г.</a:t>
            </a:r>
          </a:p>
          <a:p>
            <a:r>
              <a:rPr lang="ru-RU" dirty="0"/>
              <a:t>-Подготовительный этап: январь</a:t>
            </a:r>
          </a:p>
          <a:p>
            <a:r>
              <a:rPr lang="ru-RU" dirty="0"/>
              <a:t>-Реализующий этап: январь - февраль</a:t>
            </a:r>
          </a:p>
          <a:p>
            <a:r>
              <a:rPr lang="ru-RU" dirty="0"/>
              <a:t>-Аналитический этап: февраль – март</a:t>
            </a:r>
          </a:p>
          <a:p>
            <a:r>
              <a:rPr lang="ru-RU" b="1" dirty="0"/>
              <a:t>Тип проекта: </a:t>
            </a:r>
            <a:r>
              <a:rPr lang="ru-RU" dirty="0"/>
              <a:t>творческий</a:t>
            </a:r>
          </a:p>
          <a:p>
            <a:r>
              <a:rPr lang="ru-RU" b="1" dirty="0"/>
              <a:t>Статус</a:t>
            </a:r>
            <a:r>
              <a:rPr lang="ru-RU" dirty="0"/>
              <a:t>: школьный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571134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Варианты работ: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409093" y="3663710"/>
            <a:ext cx="2676376" cy="2530059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8525441" y="4081037"/>
            <a:ext cx="2950720" cy="21459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203" y="1739915"/>
            <a:ext cx="2475191" cy="25544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1731491"/>
            <a:ext cx="2639797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5463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205</TotalTime>
  <Words>536</Words>
  <Application>Microsoft Office PowerPoint</Application>
  <PresentationFormat>Широкоэкранный</PresentationFormat>
  <Paragraphs>124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MS Mincho</vt:lpstr>
      <vt:lpstr>Arial</vt:lpstr>
      <vt:lpstr>Arial Black</vt:lpstr>
      <vt:lpstr>Calibri</vt:lpstr>
      <vt:lpstr>Corbel</vt:lpstr>
      <vt:lpstr>Times New Roman</vt:lpstr>
      <vt:lpstr>Wingdings</vt:lpstr>
      <vt:lpstr>Wingdings 2</vt:lpstr>
      <vt:lpstr>Wingdings 3</vt:lpstr>
      <vt:lpstr>Модульная</vt:lpstr>
      <vt:lpstr>Муниципальное бюджетное общеобразовательное учреждение «Гайнская средняя общеобразовательная школа»    ПОДСТАВКА ДЛЯ ХРАНЕНИЯ СОТОВЫХ ТЕЛЕФОНОВ </vt:lpstr>
      <vt:lpstr>Презентация PowerPoint</vt:lpstr>
      <vt:lpstr>Обоснование необходимости</vt:lpstr>
      <vt:lpstr>Анкетирование</vt:lpstr>
      <vt:lpstr>Актуальность:</vt:lpstr>
      <vt:lpstr>Цель :</vt:lpstr>
      <vt:lpstr>Задачи проекта: </vt:lpstr>
      <vt:lpstr>Презентация PowerPoint</vt:lpstr>
      <vt:lpstr>Варианты работ:</vt:lpstr>
      <vt:lpstr>Требования к изделию </vt:lpstr>
      <vt:lpstr>Оборудование,  инструменты,  выбор материалов </vt:lpstr>
      <vt:lpstr>Техника безопасности:</vt:lpstr>
      <vt:lpstr> Технологическая последовательность изготовления изделия </vt:lpstr>
      <vt:lpstr>Распилить по разметкам, выровнять и отшлифовать края</vt:lpstr>
      <vt:lpstr> Сверление и крепление деталей саморезами,  сверление отверстий для шнуровки. Шнуровка отверстий. </vt:lpstr>
      <vt:lpstr>Нанесение рисунка. Выжигание. Покрытие лаком.</vt:lpstr>
      <vt:lpstr>Экономические расчёты: </vt:lpstr>
      <vt:lpstr>Самооценка. </vt:lpstr>
      <vt:lpstr>Заключение.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ПОДСТАВКА ДЛЯ ХРАНЕНИЯ СОТОВЫХ ТЕЛЕФОНОВ</dc:title>
  <dc:creator>3</dc:creator>
  <cp:lastModifiedBy>Учитель</cp:lastModifiedBy>
  <cp:revision>11</cp:revision>
  <dcterms:created xsi:type="dcterms:W3CDTF">2024-03-06T07:39:39Z</dcterms:created>
  <dcterms:modified xsi:type="dcterms:W3CDTF">2024-03-15T04:42:59Z</dcterms:modified>
</cp:coreProperties>
</file>