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04" autoAdjust="0"/>
  </p:normalViewPr>
  <p:slideViewPr>
    <p:cSldViewPr>
      <p:cViewPr varScale="1">
        <p:scale>
          <a:sx n="77" d="100"/>
          <a:sy n="77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1002367"/>
            <a:ext cx="828680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«Гайнская средняя общеобразовательная школа»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НОЧНИК – ФОНАРЬ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Автор проекта: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Устькачкинцев Алексей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учащийся 4 «б» класса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МБОУ « Гайнская СОШ»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Руководитель проекта: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Исаева Елена Васильевна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учитель начальных классов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МБОУ « Гайнская СОШ»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67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п. Гайны -  2024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6" descr="E:\проект\IMG_20240226_22054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3429000"/>
            <a:ext cx="285752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Техника безопасности: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Подготовить  рабочее место, убрать  все лишние предметы ;</a:t>
            </a:r>
          </a:p>
          <a:p>
            <a:pPr lvl="0"/>
            <a:r>
              <a:rPr lang="ru-RU" dirty="0" smtClean="0"/>
              <a:t>Аккуратно пользоваться краской и клеем ;</a:t>
            </a:r>
          </a:p>
          <a:p>
            <a:pPr lvl="0"/>
            <a:r>
              <a:rPr lang="ru-RU" dirty="0" smtClean="0"/>
              <a:t>Вычистить шнур электропитания не вставляя его в розетку;</a:t>
            </a:r>
          </a:p>
          <a:p>
            <a:pPr lvl="0"/>
            <a:r>
              <a:rPr lang="ru-RU" dirty="0" smtClean="0"/>
              <a:t>Вкручивать  лампочку также не включая его в сеть;</a:t>
            </a:r>
          </a:p>
          <a:p>
            <a:pPr lvl="0"/>
            <a:r>
              <a:rPr lang="ru-RU" dirty="0" smtClean="0"/>
              <a:t>Инструментами пользоваться только по их прямому назначению;</a:t>
            </a:r>
          </a:p>
          <a:p>
            <a:pPr lvl="0"/>
            <a:r>
              <a:rPr lang="ru-RU" dirty="0" smtClean="0"/>
              <a:t>Не отвлекаться во время работы; </a:t>
            </a:r>
          </a:p>
          <a:p>
            <a:r>
              <a:rPr lang="ru-RU" dirty="0" smtClean="0"/>
              <a:t>Внимательно прислушиваться к советам родителей;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Технологическая последовательность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Выбираем детали для основы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Красим основу</a:t>
            </a:r>
            <a:endParaRPr lang="ru-RU" dirty="0"/>
          </a:p>
        </p:txBody>
      </p:sp>
      <p:pic>
        <p:nvPicPr>
          <p:cNvPr id="7" name="Содержимое 6" descr="C:\Users\PC\Desktop\фото к проекту\IMG_20240226_18470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285992"/>
            <a:ext cx="39279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проект\IMG_20240226_18512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85992"/>
            <a:ext cx="3855372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58204" cy="117678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857256"/>
          </a:xfrm>
        </p:spPr>
        <p:txBody>
          <a:bodyPr/>
          <a:lstStyle/>
          <a:p>
            <a:r>
              <a:rPr lang="ru-RU" dirty="0" smtClean="0"/>
              <a:t>Чистим шнур электропитания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85729"/>
            <a:ext cx="4041775" cy="857256"/>
          </a:xfrm>
        </p:spPr>
        <p:txBody>
          <a:bodyPr/>
          <a:lstStyle/>
          <a:p>
            <a:r>
              <a:rPr lang="ru-RU" dirty="0" smtClean="0"/>
              <a:t>выбираем детали лего</a:t>
            </a:r>
            <a:endParaRPr lang="ru-RU" dirty="0"/>
          </a:p>
        </p:txBody>
      </p:sp>
      <p:pic>
        <p:nvPicPr>
          <p:cNvPr id="7" name="Содержимое 6" descr="E:\проект\IMG_20240226_185808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060848"/>
            <a:ext cx="3456384" cy="422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проект\IMG_20240226_19025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1988840"/>
            <a:ext cx="4246620" cy="436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928694"/>
          </a:xfrm>
        </p:spPr>
        <p:txBody>
          <a:bodyPr/>
          <a:lstStyle/>
          <a:p>
            <a:r>
              <a:rPr lang="ru-RU" dirty="0" smtClean="0"/>
              <a:t>Собираем блоки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57167"/>
            <a:ext cx="4041775" cy="1000132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Содержимое 6" descr="E:\проект\IMG_20240226_19173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00052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проект\IMG_20240226_19182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719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857256"/>
          </a:xfrm>
        </p:spPr>
        <p:txBody>
          <a:bodyPr/>
          <a:lstStyle/>
          <a:p>
            <a:r>
              <a:rPr lang="ru-RU" dirty="0" smtClean="0"/>
              <a:t>Собираем основание абажура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357167"/>
            <a:ext cx="4041775" cy="928694"/>
          </a:xfrm>
        </p:spPr>
        <p:txBody>
          <a:bodyPr/>
          <a:lstStyle/>
          <a:p>
            <a:r>
              <a:rPr lang="ru-RU" dirty="0" smtClean="0"/>
              <a:t>Устанавливаем патрон и шнур</a:t>
            </a:r>
            <a:endParaRPr lang="ru-RU" dirty="0"/>
          </a:p>
        </p:txBody>
      </p:sp>
      <p:pic>
        <p:nvPicPr>
          <p:cNvPr id="7" name="Содержимое 6" descr="E:\проект\IMG_20240226_19391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7196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проект\IMG_20240226_21384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36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1"/>
            <a:ext cx="4040188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0"/>
            <a:ext cx="4041775" cy="792087"/>
          </a:xfrm>
        </p:spPr>
        <p:txBody>
          <a:bodyPr/>
          <a:lstStyle/>
          <a:p>
            <a:r>
              <a:rPr lang="ru-RU" dirty="0" smtClean="0"/>
              <a:t>Приклеиваем основание абажура к основе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4040188" cy="5160979"/>
          </a:xfrm>
        </p:spPr>
        <p:txBody>
          <a:bodyPr/>
          <a:lstStyle/>
          <a:p>
            <a:pPr marL="91440" lvl="0" indent="0">
              <a:buClr>
                <a:srgbClr val="94B6D2"/>
              </a:buClr>
              <a:buNone/>
            </a:pPr>
            <a:r>
              <a:rPr lang="ru-RU" cap="all" dirty="0">
                <a:solidFill>
                  <a:prstClr val="white"/>
                </a:solidFill>
              </a:rPr>
              <a:t>Вкручиваем лампочку</a:t>
            </a:r>
          </a:p>
          <a:p>
            <a:endParaRPr lang="ru-RU" dirty="0"/>
          </a:p>
        </p:txBody>
      </p:sp>
      <p:pic>
        <p:nvPicPr>
          <p:cNvPr id="7" name="Рисунок 6" descr="E:\проект\IMG_20240226_2143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249042" cy="41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PC\Desktop\фото к проекту\IMG_20240303_190532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32856"/>
            <a:ext cx="4071966" cy="41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Собираем абажур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C:\Users\PC\Desktop\фото к проекту\IMG_20240303_1913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2500330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PC\Desktop\фото к проекту\IMG_20240303_1917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3116"/>
            <a:ext cx="2536048" cy="3381397"/>
          </a:xfrm>
          <a:prstGeom prst="rect">
            <a:avLst/>
          </a:prstGeom>
          <a:noFill/>
        </p:spPr>
      </p:pic>
      <p:pic>
        <p:nvPicPr>
          <p:cNvPr id="18438" name="Picture 6" descr="C:\Users\PC\Desktop\фото к проекту\IMG_20240303_192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3115"/>
            <a:ext cx="2571768" cy="342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Собираем крышку</a:t>
            </a:r>
            <a:endParaRPr lang="ru-RU" dirty="0"/>
          </a:p>
        </p:txBody>
      </p:sp>
      <p:pic>
        <p:nvPicPr>
          <p:cNvPr id="19458" name="Picture 2" descr="C:\Users\PC\Desktop\фото к проекту\IMG_20240303_19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428892" cy="4071966"/>
          </a:xfrm>
          <a:prstGeom prst="rect">
            <a:avLst/>
          </a:prstGeom>
          <a:noFill/>
        </p:spPr>
      </p:pic>
      <p:pic>
        <p:nvPicPr>
          <p:cNvPr id="19459" name="Picture 3" descr="C:\Users\PC\Desktop\фото к проекту\IMG_20240303_194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2500330" cy="4071966"/>
          </a:xfrm>
          <a:prstGeom prst="rect">
            <a:avLst/>
          </a:prstGeom>
          <a:noFill/>
        </p:spPr>
      </p:pic>
      <p:pic>
        <p:nvPicPr>
          <p:cNvPr id="19460" name="Picture 4" descr="C:\Users\PC\Desktop\фото к проекту\IMG_20240303_194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242889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1457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Ночник готов. Проверяем на исправность.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C:\Users\PC\Desktop\фото к проекту\IMG_20240226_2205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0005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E:\проект\IMG_20240226_22054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85765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60" y="1928800"/>
          <a:ext cx="8286807" cy="4214844"/>
        </p:xfrm>
        <a:graphic>
          <a:graphicData uri="http://schemas.openxmlformats.org/drawingml/2006/table">
            <a:tbl>
              <a:tblPr/>
              <a:tblGrid>
                <a:gridCol w="5844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4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16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8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80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279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№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материала и инструментов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1.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Светильник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7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2.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Конструктор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3.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Краска, клей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4.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Лампочка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98,0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1 шт.</a:t>
                      </a:r>
                      <a:endParaRPr lang="ru-RU" sz="200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98,0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73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2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Итого: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2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2000">
                        <a:solidFill>
                          <a:schemeClr val="tx2"/>
                        </a:solidFill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98,0</a:t>
                      </a:r>
                      <a:endParaRPr lang="ru-RU" sz="2000" dirty="0">
                        <a:solidFill>
                          <a:schemeClr val="tx2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42910" y="214291"/>
            <a:ext cx="75009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Экономические расчёты: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Обоснование необходимости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400" dirty="0"/>
              <a:t>Мусор – проблема, с которой ежедневно сталкивается каждый из нас в городе, поселке, на улице, в </a:t>
            </a:r>
            <a:r>
              <a:rPr lang="ru-RU" sz="2400" dirty="0" smtClean="0"/>
              <a:t>общественных </a:t>
            </a:r>
            <a:r>
              <a:rPr lang="ru-RU" sz="2400" dirty="0"/>
              <a:t>местах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бнаруживая </a:t>
            </a:r>
            <a:r>
              <a:rPr lang="ru-RU" sz="2400" dirty="0"/>
              <a:t>у себя непригодные предметы, не спешите отправлять их на свалку.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53490"/>
            <a:ext cx="4038600" cy="3911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ночник получился интересным, можно даже сказать </a:t>
            </a:r>
            <a:r>
              <a:rPr lang="ru-RU" dirty="0" smtClean="0"/>
              <a:t>уникальным;</a:t>
            </a:r>
          </a:p>
          <a:p>
            <a:r>
              <a:rPr lang="ru-RU" dirty="0"/>
              <a:t>нашлось применение и старому светильнику и </a:t>
            </a:r>
            <a:r>
              <a:rPr lang="ru-RU" dirty="0" smtClean="0"/>
              <a:t>конструктору;</a:t>
            </a:r>
          </a:p>
          <a:p>
            <a:r>
              <a:rPr lang="ru-RU" dirty="0"/>
              <a:t>старым не нужным вещам можно дать вторую </a:t>
            </a:r>
            <a:r>
              <a:rPr lang="ru-RU" dirty="0" smtClean="0"/>
              <a:t>жизнь;</a:t>
            </a:r>
          </a:p>
          <a:p>
            <a:r>
              <a:rPr lang="ru-RU" dirty="0"/>
              <a:t>собирая </a:t>
            </a:r>
            <a:r>
              <a:rPr lang="ru-RU" dirty="0" err="1"/>
              <a:t>лего</a:t>
            </a:r>
            <a:r>
              <a:rPr lang="ru-RU" dirty="0"/>
              <a:t> я и играю и приношу </a:t>
            </a:r>
            <a:r>
              <a:rPr lang="ru-RU" dirty="0" smtClean="0"/>
              <a:t>пользу;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наши поделки было использовано только часть деталей от </a:t>
            </a:r>
            <a:r>
              <a:rPr lang="ru-RU" dirty="0" smtClean="0"/>
              <a:t>конструктора;</a:t>
            </a:r>
          </a:p>
          <a:p>
            <a:r>
              <a:rPr lang="ru-RU" dirty="0" smtClean="0"/>
              <a:t>У нас </a:t>
            </a:r>
            <a:r>
              <a:rPr lang="ru-RU" dirty="0"/>
              <a:t>ещё много планов, где можно будет </a:t>
            </a:r>
            <a:r>
              <a:rPr lang="ru-RU" dirty="0" smtClean="0"/>
              <a:t>их  </a:t>
            </a:r>
            <a:r>
              <a:rPr lang="ru-RU" dirty="0"/>
              <a:t>использовать. </a:t>
            </a:r>
            <a:endParaRPr lang="ru-RU" dirty="0" smtClean="0"/>
          </a:p>
          <a:p>
            <a:r>
              <a:rPr lang="ru-RU" dirty="0" smtClean="0"/>
              <a:t>Можно придумать ещё много  </a:t>
            </a:r>
            <a:r>
              <a:rPr lang="ru-RU" dirty="0"/>
              <a:t>полезных вещей, не отправляя все это в мусорный бак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Альберт Эйнштейн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57200" y="3068959"/>
            <a:ext cx="8229600" cy="3103557"/>
          </a:xfrm>
        </p:spPr>
        <p:txBody>
          <a:bodyPr>
            <a:normAutofit/>
          </a:bodyPr>
          <a:lstStyle/>
          <a:p>
            <a:r>
              <a:rPr lang="ru-RU" sz="4400" b="1" dirty="0"/>
              <a:t>«Творчество заразительно. Распространяйте его»</a:t>
            </a:r>
            <a:endParaRPr lang="ru-RU" sz="4400" dirty="0"/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Существует масса вариантов их повторного применения, если использовать творческий подход.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2148" y="1484784"/>
            <a:ext cx="3456384" cy="2305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4365104"/>
            <a:ext cx="2901702" cy="2176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951328"/>
            <a:ext cx="4660776" cy="2439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 работы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изготовить фонарь – ночник из деталей детского конструктора и основы старого светильника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Рассмотреть разные варианты  работ из консруктора -  лего;</a:t>
            </a:r>
          </a:p>
          <a:p>
            <a:r>
              <a:rPr lang="ru-RU" dirty="0" smtClean="0"/>
              <a:t>Разработать экономичную, лёгкую и надежную конструкцию изделия из конструктора;</a:t>
            </a:r>
          </a:p>
          <a:p>
            <a:r>
              <a:rPr lang="ru-RU" dirty="0" smtClean="0"/>
              <a:t>Выбрать материалы и инструменты;</a:t>
            </a:r>
          </a:p>
          <a:p>
            <a:r>
              <a:rPr lang="ru-RU" dirty="0" smtClean="0"/>
              <a:t>Ознакомиться с технологией сборки ночника из лего;</a:t>
            </a:r>
          </a:p>
          <a:p>
            <a:r>
              <a:rPr lang="ru-RU" dirty="0" smtClean="0"/>
              <a:t>Выучить правила безопасности во время сборки фонаря;</a:t>
            </a:r>
          </a:p>
          <a:p>
            <a:r>
              <a:rPr lang="ru-RU" dirty="0" smtClean="0"/>
              <a:t>Изготовить ночник;</a:t>
            </a:r>
          </a:p>
          <a:p>
            <a:r>
              <a:rPr lang="ru-RU" dirty="0" smtClean="0"/>
              <a:t>Придумать еще какие – либо полезные поделки из конструктора;</a:t>
            </a:r>
          </a:p>
          <a:p>
            <a:r>
              <a:rPr lang="ru-RU" dirty="0" smtClean="0"/>
              <a:t>Заинтересовать своей работой одноклассников, друзей.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642919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ночник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изготовление ночника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выполнения: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Январь 2024 г. - Февраль 2024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-Подготовительный этап: январь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-Реализующий этап: январь - февраль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-Аналитический этап: февраль – март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Статус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школьный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043890" cy="961204"/>
          </a:xfrm>
        </p:spPr>
        <p:txBody>
          <a:bodyPr/>
          <a:lstStyle/>
          <a:p>
            <a:pPr algn="l"/>
            <a:r>
              <a:rPr lang="ru-RU" dirty="0" smtClean="0"/>
              <a:t>Варианты работ:</a:t>
            </a:r>
            <a:endParaRPr lang="ru-RU" dirty="0"/>
          </a:p>
        </p:txBody>
      </p:sp>
      <p:pic>
        <p:nvPicPr>
          <p:cNvPr id="3" name="Рисунок 2" descr="C:\Users\PC\Desktop\IMG_20240309_1126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PC\Desktop\IMG_20240309_1126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28934"/>
            <a:ext cx="24288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C\Desktop\фото к проекту\IMG_20240226_2205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2656"/>
            <a:ext cx="2820495" cy="30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C\Desktop\IMG_20240309_1127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71876"/>
            <a:ext cx="25431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Требование  к поделке: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Не сложным в изготовлении.</a:t>
            </a:r>
          </a:p>
          <a:p>
            <a:pPr lvl="0"/>
            <a:r>
              <a:rPr lang="ru-RU" dirty="0" smtClean="0"/>
              <a:t>Выполнен из деталей и инструментов, которые имеются дома.</a:t>
            </a:r>
          </a:p>
          <a:p>
            <a:pPr lvl="0"/>
            <a:r>
              <a:rPr lang="ru-RU" dirty="0" smtClean="0"/>
              <a:t>Оригинальным.</a:t>
            </a:r>
          </a:p>
          <a:p>
            <a:pPr lvl="0"/>
            <a:r>
              <a:rPr lang="ru-RU" dirty="0" smtClean="0"/>
              <a:t>Устойчивым.</a:t>
            </a:r>
          </a:p>
          <a:p>
            <a:pPr lvl="0"/>
            <a:r>
              <a:rPr lang="ru-RU" dirty="0" smtClean="0"/>
              <a:t>Прочным.</a:t>
            </a:r>
          </a:p>
          <a:p>
            <a:pPr lvl="0"/>
            <a:r>
              <a:rPr lang="ru-RU" dirty="0" smtClean="0"/>
              <a:t>Безопасным.</a:t>
            </a:r>
          </a:p>
          <a:p>
            <a:pPr lvl="0"/>
            <a:r>
              <a:rPr lang="ru-RU" dirty="0" smtClean="0"/>
              <a:t>С минимальными материальными затратами.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Оборудование, инструменты, выбор материалов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основание светильника</a:t>
            </a:r>
          </a:p>
          <a:p>
            <a:r>
              <a:rPr lang="ru-RU" dirty="0" smtClean="0"/>
              <a:t>шнур электропитания</a:t>
            </a:r>
          </a:p>
          <a:p>
            <a:r>
              <a:rPr lang="ru-RU" dirty="0" smtClean="0"/>
              <a:t>патрон</a:t>
            </a:r>
          </a:p>
          <a:p>
            <a:r>
              <a:rPr lang="ru-RU" dirty="0" smtClean="0"/>
              <a:t>лампочка</a:t>
            </a:r>
          </a:p>
          <a:p>
            <a:r>
              <a:rPr lang="ru-RU" dirty="0" smtClean="0"/>
              <a:t>детали лего конструктора</a:t>
            </a:r>
          </a:p>
          <a:p>
            <a:r>
              <a:rPr lang="ru-RU" dirty="0" smtClean="0"/>
              <a:t>краска и  кисточка</a:t>
            </a:r>
          </a:p>
          <a:p>
            <a:r>
              <a:rPr lang="ru-RU" dirty="0" smtClean="0"/>
              <a:t>клей</a:t>
            </a:r>
          </a:p>
          <a:p>
            <a:r>
              <a:rPr lang="ru-RU" dirty="0" smtClean="0"/>
              <a:t>плоскогубцы</a:t>
            </a:r>
          </a:p>
          <a:p>
            <a:r>
              <a:rPr lang="ru-RU" dirty="0" smtClean="0"/>
              <a:t>отвертка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333</TotalTime>
  <Words>475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Слайд 1</vt:lpstr>
      <vt:lpstr>Обоснование необходимости</vt:lpstr>
      <vt:lpstr>Слайд 3</vt:lpstr>
      <vt:lpstr>Цель работы :</vt:lpstr>
      <vt:lpstr>Задачи:</vt:lpstr>
      <vt:lpstr>Слайд 6</vt:lpstr>
      <vt:lpstr>Варианты работ:</vt:lpstr>
      <vt:lpstr>Требование  к поделке:</vt:lpstr>
      <vt:lpstr>Оборудование, инструменты, выбор материалов</vt:lpstr>
      <vt:lpstr>Техника безопасности:</vt:lpstr>
      <vt:lpstr>Технологическая последовательность работы</vt:lpstr>
      <vt:lpstr> </vt:lpstr>
      <vt:lpstr> </vt:lpstr>
      <vt:lpstr> </vt:lpstr>
      <vt:lpstr> </vt:lpstr>
      <vt:lpstr>Собираем абажур</vt:lpstr>
      <vt:lpstr>Собираем крышку</vt:lpstr>
      <vt:lpstr>Ночник готов. Проверяем на исправность. </vt:lpstr>
      <vt:lpstr>Слайд 19</vt:lpstr>
      <vt:lpstr>Самооценка</vt:lpstr>
      <vt:lpstr>Заключение</vt:lpstr>
      <vt:lpstr>Альберт Эйнштейн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AQUARIUS</cp:lastModifiedBy>
  <cp:revision>40</cp:revision>
  <dcterms:created xsi:type="dcterms:W3CDTF">2024-03-08T14:55:53Z</dcterms:created>
  <dcterms:modified xsi:type="dcterms:W3CDTF">2024-03-29T14:54:03Z</dcterms:modified>
</cp:coreProperties>
</file>