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6E417-92AA-478A-9087-2385CA2528C3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57DD8-E648-40C2-ADB3-8DCADCE5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2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0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27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3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6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6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3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6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9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57DD8-E648-40C2-ADB3-8DCADCE510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8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86613-D1A9-76AE-8763-350C45919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35CEE-6BD1-85F4-C3A6-31AA7EFCA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0C9A5-E9CF-7518-D039-003DA326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CF489-7DCE-27E2-76F5-5241FF78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C57E8-70E9-477E-5821-585422DD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4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F5107-2C7B-D523-9043-1C58EFEC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C1E56D-241B-1668-863D-5BAD52E6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DFBC2-49E5-5DED-E9C3-6D5E1A25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048E-F349-A4C7-6EF8-F5A7B208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25AA8-7B6B-F5BC-DAF0-7FA22AFF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4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64D9BB-21EA-E398-7C9D-50B0B80CB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1E4F2B-0126-96B0-3702-1BC9A3EC8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C1D3F-A385-58DA-AFAD-D07CD4AC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63D9B-A4E2-D608-E473-E7892E8F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E2694-3BCF-7A5F-0724-05CD5779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0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EA171-0930-ABCA-D2E2-B787E122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50839-DA54-F4AB-46ED-BE4BF192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2B48C-DF2F-EE81-B47C-B16ED43E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A1C1D-11CE-F910-0E56-E56B4CF0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B48065-E291-42D8-FD66-A755C28B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CD0CA-FE6C-BA3D-DEFF-B8D1762C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183CB-7B55-995F-F250-464EB3A68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8F90D-B36D-1243-BCA2-46D39352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BEC39-D5ED-B888-6DD0-A30D0923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EE1824-8767-E26F-B46B-2B4805F6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A9191-9BB6-FF8C-390D-DAFB99DE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A44E9-C2DB-F17C-256E-47BBDE4CB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DA81FD-9290-FFC2-23C7-6C247B45F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1C9FD-7F25-AA67-C111-815F8290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C60568-263D-7A9C-D6FF-80ECC2B8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645A8-C358-0535-73BF-E105F804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2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09D91-D090-5364-D298-5B32429E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160E11-B35A-D7AA-3819-01595FB05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C81C4D-3799-7BA3-C4D5-670DEBCEB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F6D5AC-1929-3512-8DCB-18EAF7813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67D7D1-7D6C-EE51-136E-35C99B242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123937-0C58-CE76-4C2D-1B091963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0E2F32-23E7-93EE-9971-DF0A1387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034FE1-74E7-BA07-F76A-E4CFFBB6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0B29B-1B3E-1522-216C-74226CB8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92B60C-AEBC-3946-7624-C303B836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04FF94-61F5-EA8A-5974-A43A507D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9C88A0-356C-A283-F212-EE8F4A92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4B217F-DA13-2F09-2583-189F6D4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C5B31-FF7E-A779-B613-3595C904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F4012-0A80-BCAF-38ED-ED564D6E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3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1DF7C-E702-8272-2461-A62E3462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339DB-05E5-272A-281F-C8A70853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3F6310-9E90-BF52-2CB3-2EDE776FA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509D4-E78F-D28D-29CB-2E17BFD1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F91C7C-C846-5CE5-AE55-447DC65C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6F15F-7835-C126-BBE8-CD89DE03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8D329-E418-7B9A-E8F0-14FCAE21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14C101-4304-68E6-9D8E-1D9A9F1F8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5713B-17B5-697D-059D-BFE941CC5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771F34-F97A-678A-163D-71B551F7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D63955-D199-5A5C-FBA6-BDA4B497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05D7A-F54A-885C-6ABC-F279A90E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5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9DB9F-B9D4-2FBF-CBC3-0C836D63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10B7E-35B1-D606-B9F3-06D5DE925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046F5-136D-4691-BDE5-8551004E2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94AD-EBD6-4692-BA5A-35B3521BD735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E845C-E3D5-EA00-F633-5E6FDB60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C7038-A53B-61C0-CD23-3FAC0528C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9640-EA69-4E75-A6E6-9AAFBBA3E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61612D-9762-1CC2-CC55-D8CE16AB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2392" y="5870448"/>
            <a:ext cx="5245608" cy="795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E9B29-1D38-1506-1B2F-260CC24F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8F9F6-C081-3AED-A42E-CD6C9A40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012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B31E-3AF0-BC3A-A4EB-2608B9F66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012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5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E1288F-3242-D564-B443-969515D2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5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BBECF-A9BD-AAA3-A43C-33DDA56D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10716768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6D2F-63EB-987E-4414-14900D5E5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7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9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360C5D-AF7F-FC4F-E6CF-17B1CC99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88168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1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32C7B-FF3B-A5BA-9156-9FEA05EF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75"/>
            <a:ext cx="10442448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8F1C31-C495-FBDD-5FF6-B7F2985E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387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D38EC5-83A2-9279-4A1B-6C18AD52E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25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0C06F8-EB6F-1D79-D060-AEC8B0BBA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158984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1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5E136-ECA7-0DC8-CA8F-168A225E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40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69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Широкоэкранный</PresentationFormat>
  <Paragraphs>11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2024-04-07T03:28:33Z</dcterms:created>
  <dcterms:modified xsi:type="dcterms:W3CDTF">2024-04-07T03:31:18Z</dcterms:modified>
</cp:coreProperties>
</file>