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77" r:id="rId2"/>
    <p:sldId id="276" r:id="rId3"/>
    <p:sldId id="286" r:id="rId4"/>
    <p:sldId id="264" r:id="rId5"/>
    <p:sldId id="266" r:id="rId6"/>
    <p:sldId id="265" r:id="rId7"/>
    <p:sldId id="267" r:id="rId8"/>
    <p:sldId id="268" r:id="rId9"/>
    <p:sldId id="269" r:id="rId10"/>
    <p:sldId id="281" r:id="rId11"/>
    <p:sldId id="270" r:id="rId12"/>
    <p:sldId id="278" r:id="rId13"/>
    <p:sldId id="285" r:id="rId14"/>
    <p:sldId id="271" r:id="rId15"/>
    <p:sldId id="284" r:id="rId16"/>
    <p:sldId id="272" r:id="rId17"/>
    <p:sldId id="263" r:id="rId18"/>
    <p:sldId id="273" r:id="rId19"/>
    <p:sldId id="274" r:id="rId20"/>
    <p:sldId id="275" r:id="rId21"/>
    <p:sldId id="261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67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2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2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6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0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45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84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29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435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41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8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7FBB6-5E40-4983-B136-875787EF1FE5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DE545-408D-4B9A-B4A2-6AF03FA2D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0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000000"/>
                </a:solidFill>
                <a:latin typeface="Times New Roman"/>
              </a:rPr>
              <a:t>Муниципальное казенное дошкольное образовательное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000" dirty="0">
                <a:solidFill>
                  <a:srgbClr val="000000"/>
                </a:solidFill>
                <a:latin typeface="Times New Roman"/>
              </a:rPr>
              <a:t> учреждение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Искитимского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 района Новосибирской области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000" dirty="0">
                <a:solidFill>
                  <a:srgbClr val="000000"/>
                </a:solidFill>
                <a:latin typeface="Times New Roman"/>
              </a:rPr>
              <a:t>детский сад "Колокольчик"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р.п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. Линево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2397949"/>
            <a:ext cx="61206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Логопедическое занятие в старшей группе 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сказке «Гуси-лебеди»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4725144"/>
            <a:ext cx="2016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>
                <a:solidFill>
                  <a:srgbClr val="000000"/>
                </a:solidFill>
                <a:latin typeface="Times New Roman"/>
              </a:rPr>
              <a:t>Подготовил: 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r"/>
            <a:r>
              <a:rPr lang="ru-RU" dirty="0">
                <a:solidFill>
                  <a:srgbClr val="000000"/>
                </a:solidFill>
                <a:latin typeface="Times New Roman"/>
              </a:rPr>
              <a:t>учитель-логопед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r"/>
            <a:r>
              <a:rPr lang="ru-RU" dirty="0">
                <a:solidFill>
                  <a:srgbClr val="000000"/>
                </a:solidFill>
                <a:latin typeface="Times New Roman"/>
              </a:rPr>
              <a:t>Григорьева Т.В.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483494"/>
            <a:ext cx="820891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2023 г.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23556" name="Picture 4" descr="https://i.pinimg.com/originals/7c/29/36/7c2936db7563085ef7470d50fd06e4e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531440"/>
            <a:ext cx="5280521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2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avatars.mds.yandex.net/i?id=0297629a19f55beb466f8d286881c2dff99963f7-1076700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1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92"/>
            <a:ext cx="9144000" cy="688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 descr="https://kartinki.pics/uploads/posts/2022-03/1648031510_30-kartinkin-net-p-korzinka-fruktov-kartinki-3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3556" l="4222" r="95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916832"/>
            <a:ext cx="5242384" cy="52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s://mykaleidoscope.ru/x/uploads/posts/2022-10/1666444172_21-mykaleidoscope-ru-p-korzina-dlya-ovoshchei-krasivo-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31" y="3024757"/>
            <a:ext cx="3845793" cy="384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132856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0192" y="2132856"/>
            <a:ext cx="68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avatars.mds.yandex.net/i?id=0297629a19f55beb466f8d286881c2dff99963f7-1076700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61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https://abrakadabra.fun/uploads/posts/2022-02/1646065457_1-abrakadabra-fun-p-ulibka-na-prozrachnom-fon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00940"/>
            <a:ext cx="1152128" cy="61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lh3.googleusercontent.com/-uZ0yw2f5BgQ/V-PPWJRmfSI/AAAAAAABfDY/hxQfwK4lNvM/s1600/preview_of_eye_animation_by_winxfandom-d5nfu1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3273939" cy="18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3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top-fon.com/uploads/posts/2023-01/1674727792_top-fon-com-p-fon-dlya-prezentatsii-lesnaya-opushka-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top-fon.com/uploads/posts/2023-01/1674727792_top-fon-com-p-fon-dlya-prezentatsii-lesnaya-opushka-2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0" name="Picture 8" descr="https://avatars.mds.yandex.net/i?id=0297629a19f55beb466f8d286881c2dff99963f7-1076700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70715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2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3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22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1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6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webpulse.imgsmail.ru/imgpreview?key=pulse_cabinet-image-68f1a714-5f6d-43a7-af7d-639318453a8b&amp;mb=webpu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6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3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51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</a:rPr>
              <a:t>Муниципальное казенное дошкольное образовательное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</a:rPr>
              <a:t> учреждение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Искитимского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 района Новосибирской области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</a:rPr>
              <a:t>детский сад "Колокольчик"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р.п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. Линево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2397949"/>
            <a:ext cx="61206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Логопедическое занятие в старшей группе 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сказке «Гуси-лебеди»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4725144"/>
            <a:ext cx="2016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0000"/>
                </a:solidFill>
                <a:latin typeface="Times New Roman"/>
              </a:rPr>
              <a:t>Подготовил: 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r"/>
            <a:r>
              <a:rPr lang="ru-RU" dirty="0">
                <a:solidFill>
                  <a:srgbClr val="000000"/>
                </a:solidFill>
                <a:latin typeface="Times New Roman"/>
              </a:rPr>
              <a:t>учитель-логопед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r"/>
            <a:r>
              <a:rPr lang="ru-RU" dirty="0">
                <a:solidFill>
                  <a:srgbClr val="000000"/>
                </a:solidFill>
                <a:latin typeface="Times New Roman"/>
              </a:rPr>
              <a:t>Григорьева Т.В.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483494"/>
            <a:ext cx="820891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2023 г.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21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s://olgachudakova.files.wordpress.com/2013/06/25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4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s://i.pinimg.com/originals/7c/29/36/7c2936db7563085ef7470d50fd06e4e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5228350" cy="353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s://www.gifki.org/data/media/230/ptitsa-animatsionnaya-kartinka-025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345" y="493926"/>
            <a:ext cx="763711" cy="6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s://www.chitalnya.ru/upload3/688/8f19d340860f02757ba3db2337597a4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15" y="-123359"/>
            <a:ext cx="2205213" cy="94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https://static.wixstatic.com/media/16351b_117520642e3f422292c3b5a10e123109~mv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65537"/>
            <a:ext cx="1728192" cy="122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pickimage.ru/wp-content/uploads/images/detskie/foamwithmushrooms/peneksgribami12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3168352" cy="2269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49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1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65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42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3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10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4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80</Words>
  <Application>Microsoft Office PowerPoint</Application>
  <PresentationFormat>Экран (4:3)</PresentationFormat>
  <Paragraphs>20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</cp:revision>
  <dcterms:created xsi:type="dcterms:W3CDTF">2023-11-19T10:28:32Z</dcterms:created>
  <dcterms:modified xsi:type="dcterms:W3CDTF">2024-04-07T07:11:58Z</dcterms:modified>
</cp:coreProperties>
</file>