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7" r:id="rId3"/>
    <p:sldId id="279" r:id="rId4"/>
    <p:sldId id="259" r:id="rId5"/>
    <p:sldId id="278" r:id="rId6"/>
    <p:sldId id="258" r:id="rId7"/>
    <p:sldId id="264" r:id="rId8"/>
    <p:sldId id="265" r:id="rId9"/>
    <p:sldId id="268" r:id="rId10"/>
    <p:sldId id="269" r:id="rId11"/>
    <p:sldId id="272" r:id="rId12"/>
    <p:sldId id="274" r:id="rId13"/>
    <p:sldId id="27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25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724100D-FFED-429E-A2C7-47DA492A5D3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24100D-FFED-429E-A2C7-47DA492A5D3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24100D-FFED-429E-A2C7-47DA492A5D3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24100D-FFED-429E-A2C7-47DA492A5D3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E724100D-FFED-429E-A2C7-47DA492A5D3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24100D-FFED-429E-A2C7-47DA492A5D3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24100D-FFED-429E-A2C7-47DA492A5D3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24100D-FFED-429E-A2C7-47DA492A5D3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24100D-FFED-429E-A2C7-47DA492A5D3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24100D-FFED-429E-A2C7-47DA492A5D3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78D8EC6-5587-4FBD-BAB8-EEBEACFD4327}" type="datetimeFigureOut">
              <a:rPr lang="ru-RU" smtClean="0"/>
              <a:pPr/>
              <a:t>07.04.2024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24100D-FFED-429E-A2C7-47DA492A5D3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78D8EC6-5587-4FBD-BAB8-EEBEACFD4327}" type="datetimeFigureOut">
              <a:rPr lang="ru-RU" smtClean="0"/>
              <a:pPr/>
              <a:t>07.04.2024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724100D-FFED-429E-A2C7-47DA492A5D3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irpps.ru/fon-dlja-prezentacii/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6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p:txBody>
          <a:bodyPr>
            <a:noAutofit/>
          </a:bodyPr>
          <a:lstStyle/>
          <a:p>
            <a:r>
              <a:rPr lang="ru-RU" sz="13800" b="1" dirty="0" smtClean="0"/>
              <a:t>Космос</a:t>
            </a:r>
            <a:endParaRPr lang="ru-RU" sz="13800" b="1" dirty="0"/>
          </a:p>
        </p:txBody>
      </p:sp>
      <p:sp>
        <p:nvSpPr>
          <p:cNvPr id="2" name="TextBox 1"/>
          <p:cNvSpPr txBox="1"/>
          <p:nvPr/>
        </p:nvSpPr>
        <p:spPr>
          <a:xfrm>
            <a:off x="6012160" y="4869160"/>
            <a:ext cx="2808312" cy="646331"/>
          </a:xfrm>
          <a:prstGeom prst="rect">
            <a:avLst/>
          </a:prstGeom>
          <a:noFill/>
        </p:spPr>
        <p:txBody>
          <a:bodyPr wrap="square" rtlCol="0">
            <a:spAutoFit/>
          </a:bodyPr>
          <a:lstStyle/>
          <a:p>
            <a:pPr algn="ctr"/>
            <a:r>
              <a:rPr lang="ru-RU" dirty="0" smtClean="0">
                <a:solidFill>
                  <a:schemeClr val="bg1"/>
                </a:solidFill>
              </a:rPr>
              <a:t>Выполнил: воспитатель </a:t>
            </a:r>
            <a:r>
              <a:rPr lang="ru-RU" dirty="0" err="1" smtClean="0">
                <a:solidFill>
                  <a:schemeClr val="bg1"/>
                </a:solidFill>
              </a:rPr>
              <a:t>Вдовцева</a:t>
            </a:r>
            <a:r>
              <a:rPr lang="ru-RU" dirty="0" smtClean="0">
                <a:solidFill>
                  <a:schemeClr val="bg1"/>
                </a:solidFill>
              </a:rPr>
              <a:t> Ю.С</a:t>
            </a:r>
            <a:endParaRPr lang="ru-RU" dirty="0">
              <a:solidFill>
                <a:schemeClr val="bg1"/>
              </a:solidFill>
            </a:endParaRPr>
          </a:p>
        </p:txBody>
      </p:sp>
    </p:spTree>
    <p:extLst>
      <p:ext uri="{BB962C8B-B14F-4D97-AF65-F5344CB8AC3E}">
        <p14:creationId xmlns:p14="http://schemas.microsoft.com/office/powerpoint/2010/main" val="1996407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726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457200" y="274638"/>
            <a:ext cx="8229600" cy="1642194"/>
          </a:xfrm>
        </p:spPr>
        <p:txBody>
          <a:bodyPr>
            <a:noAutofit/>
          </a:bodyPr>
          <a:lstStyle/>
          <a:p>
            <a:r>
              <a:rPr lang="ru-RU" sz="2400" b="1" dirty="0"/>
              <a:t>Солнце</a:t>
            </a:r>
            <a:r>
              <a:rPr lang="ru-RU" sz="2400" dirty="0"/>
              <a:t> — жёлтая звезда. Солнце состоит из водорода и гелия. Учёные считают, что возраст Солнца — 4,5 млрд лет.</a:t>
            </a:r>
            <a:r>
              <a:rPr lang="ru-RU" alt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7" name="Picture 5" descr="http://h6.img.mediacache.rugion.ru/_i/forum/files/88/85/80/8885809_2s308_1308241732.gif"/>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17737" y="1600200"/>
            <a:ext cx="47085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266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726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251520" y="274638"/>
            <a:ext cx="8640960" cy="2362274"/>
          </a:xfrm>
        </p:spPr>
        <p:txBody>
          <a:bodyPr>
            <a:noAutofit/>
          </a:bodyPr>
          <a:lstStyle/>
          <a:p>
            <a:r>
              <a:rPr lang="ru-RU" sz="2000" dirty="0"/>
              <a:t>Орбита Земли делит солнечную систему на две условные области. Во внутренней находятся ближайшие к Солнцу планеты — Меркурий и Венера. Во внешней области — более удалённые от Солнца, чем Земля: Марс, Юпитер, Сатурн, Уран и Нептун.</a:t>
            </a:r>
            <a:br>
              <a:rPr lang="ru-RU" sz="2000" dirty="0"/>
            </a:br>
            <a:r>
              <a:rPr lang="ru-RU" sz="2000" dirty="0"/>
              <a:t>Пространство между орбитами Марса и Юпитера, а также за Нептуном (пояс </a:t>
            </a:r>
            <a:r>
              <a:rPr lang="ru-RU" sz="2000" dirty="0" err="1"/>
              <a:t>Койпера</a:t>
            </a:r>
            <a:r>
              <a:rPr lang="ru-RU" sz="2000" dirty="0"/>
              <a:t>) занимают малые небесные тела: малые планеты и астероиды. Также по пространству Солнечной системы курсируют кометы и потоки </a:t>
            </a:r>
            <a:r>
              <a:rPr lang="ru-RU" sz="2000" dirty="0" err="1"/>
              <a:t>метеороидов</a:t>
            </a:r>
            <a:r>
              <a:rPr lang="ru-RU" sz="2000" dirty="0"/>
              <a:t>. </a:t>
            </a:r>
            <a:br>
              <a:rPr lang="ru-RU" sz="2000" dirty="0"/>
            </a:br>
            <a:endParaRPr lang="ru-RU" sz="2000" dirty="0">
              <a:latin typeface="Times New Roman" panose="02020603050405020304" pitchFamily="18" charset="0"/>
              <a:cs typeface="Times New Roman" panose="02020603050405020304" pitchFamily="18" charset="0"/>
            </a:endParaRPr>
          </a:p>
        </p:txBody>
      </p:sp>
      <p:pic>
        <p:nvPicPr>
          <p:cNvPr id="5" name="Picture 2" descr="http://photojournal.jpl.nasa.gov/jpegMod/PIA06890_modest.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2924944"/>
            <a:ext cx="6192688" cy="39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611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726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251520" y="274638"/>
            <a:ext cx="8640960" cy="1426170"/>
          </a:xfrm>
        </p:spPr>
        <p:txBody>
          <a:bodyPr>
            <a:noAutofit/>
          </a:bodyPr>
          <a:lstStyle/>
          <a:p>
            <a:r>
              <a:rPr lang="ru-RU" sz="2800" dirty="0"/>
              <a:t>Космос невероятно далек, но ближе, чем кажется. И люди постоянно его изучают. Возможно, уже мы с вами увидим, как человек впервые шагнет на поверхность других планет</a:t>
            </a:r>
            <a:r>
              <a:rPr lang="ru-RU" sz="2000" dirty="0"/>
              <a:t>.</a:t>
            </a:r>
            <a:endParaRPr lang="ru-RU" sz="2000" dirty="0">
              <a:latin typeface="Times New Roman" panose="02020603050405020304" pitchFamily="18" charset="0"/>
              <a:cs typeface="Times New Roman" panose="02020603050405020304" pitchFamily="18" charset="0"/>
            </a:endParaRPr>
          </a:p>
        </p:txBody>
      </p:sp>
      <p:pic>
        <p:nvPicPr>
          <p:cNvPr id="5" name="Picture 2" descr="http://wiki.iteach.ru/images/7/7f/%D0%9A%D0%BE%D1%81%D0%BC%D0%BE%D1%81_%D0%9F._%D0%98..pn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1855470" y="2083752"/>
            <a:ext cx="5433060" cy="374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239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726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a:xfrm>
            <a:off x="685800" y="2130425"/>
            <a:ext cx="7772400" cy="1802631"/>
          </a:xfrm>
        </p:spPr>
        <p:txBody>
          <a:bodyPr>
            <a:noAutofit/>
          </a:bodyPr>
          <a:lstStyle/>
          <a:p>
            <a:r>
              <a:rPr lang="ru-RU" sz="8800" dirty="0" smtClean="0">
                <a:latin typeface="Times New Roman" panose="02020603050405020304" pitchFamily="18" charset="0"/>
                <a:cs typeface="Times New Roman" panose="02020603050405020304" pitchFamily="18" charset="0"/>
              </a:rPr>
              <a:t>Спасибо </a:t>
            </a:r>
            <a:br>
              <a:rPr lang="ru-RU" sz="8800" dirty="0" smtClean="0">
                <a:latin typeface="Times New Roman" panose="02020603050405020304" pitchFamily="18" charset="0"/>
                <a:cs typeface="Times New Roman" panose="02020603050405020304" pitchFamily="18" charset="0"/>
              </a:rPr>
            </a:br>
            <a:r>
              <a:rPr lang="ru-RU" sz="8800" dirty="0" smtClean="0">
                <a:latin typeface="Times New Roman" panose="02020603050405020304" pitchFamily="18" charset="0"/>
                <a:cs typeface="Times New Roman" panose="02020603050405020304" pitchFamily="18" charset="0"/>
              </a:rPr>
              <a:t>за </a:t>
            </a:r>
            <a:br>
              <a:rPr lang="ru-RU" sz="8800" dirty="0" smtClean="0">
                <a:latin typeface="Times New Roman" panose="02020603050405020304" pitchFamily="18" charset="0"/>
                <a:cs typeface="Times New Roman" panose="02020603050405020304" pitchFamily="18" charset="0"/>
              </a:rPr>
            </a:br>
            <a:r>
              <a:rPr lang="ru-RU" sz="8800" dirty="0" smtClean="0">
                <a:latin typeface="Times New Roman" panose="02020603050405020304" pitchFamily="18" charset="0"/>
                <a:cs typeface="Times New Roman" panose="02020603050405020304" pitchFamily="18" charset="0"/>
              </a:rPr>
              <a:t>внимание</a:t>
            </a:r>
            <a:endParaRPr lang="ru-RU" sz="6000" dirty="0"/>
          </a:p>
        </p:txBody>
      </p:sp>
    </p:spTree>
    <p:extLst>
      <p:ext uri="{BB962C8B-B14F-4D97-AF65-F5344CB8AC3E}">
        <p14:creationId xmlns:p14="http://schemas.microsoft.com/office/powerpoint/2010/main" val="2471234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02" cy="6841379"/>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457200" y="274638"/>
            <a:ext cx="8229600" cy="1786210"/>
          </a:xfrm>
        </p:spPr>
        <p:txBody>
          <a:bodyPr>
            <a:noAutofit/>
          </a:bodyPr>
          <a:lstStyle/>
          <a:p>
            <a:r>
              <a:rPr lang="ru-RU" sz="2400" dirty="0"/>
              <a:t>19 августа 1960 года был совершён первый успешный орбитальный полёт живых существ в космос. Советский аппарат «Спутник-5» с собаками Белкой и Стрелкой на борту был выведен на </a:t>
            </a:r>
            <a:r>
              <a:rPr lang="ru-RU" sz="2400" dirty="0" smtClean="0"/>
              <a:t>околоземную орбиту и через 25 часов вернулся на Землю. </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012" y="2348880"/>
            <a:ext cx="6492987" cy="3650833"/>
          </a:xfrm>
          <a:prstGeom prst="rect">
            <a:avLst/>
          </a:prstGeom>
        </p:spPr>
      </p:pic>
    </p:spTree>
    <p:extLst>
      <p:ext uri="{BB962C8B-B14F-4D97-AF65-F5344CB8AC3E}">
        <p14:creationId xmlns:p14="http://schemas.microsoft.com/office/powerpoint/2010/main" val="1649526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02" cy="6841379"/>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457200" y="274638"/>
            <a:ext cx="8229600" cy="1786210"/>
          </a:xfrm>
        </p:spPr>
        <p:txBody>
          <a:bodyPr>
            <a:noAutofit/>
          </a:bodyPr>
          <a:lstStyle/>
          <a:p>
            <a:r>
              <a:rPr lang="ru-RU" sz="2400" dirty="0"/>
              <a:t>19 августа 1960 года был совершён первый успешный орбитальный полёт живых существ в космос. Советский аппарат «Спутник-5» с собаками Белкой и Стрелкой на борту был выведен на околоземную орбиту и через 25 часов вернулся на Землю. </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012" y="2348880"/>
            <a:ext cx="6492987" cy="3650833"/>
          </a:xfrm>
          <a:prstGeom prst="rect">
            <a:avLst/>
          </a:prstGeom>
        </p:spPr>
      </p:pic>
    </p:spTree>
    <p:extLst>
      <p:ext uri="{BB962C8B-B14F-4D97-AF65-F5344CB8AC3E}">
        <p14:creationId xmlns:p14="http://schemas.microsoft.com/office/powerpoint/2010/main" val="4181339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02" cy="684137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1201" y="404664"/>
            <a:ext cx="8229600" cy="936104"/>
          </a:xfrm>
        </p:spPr>
        <p:txBody>
          <a:bodyPr>
            <a:normAutofit fontScale="90000"/>
          </a:bodyPr>
          <a:lstStyle/>
          <a:p>
            <a:r>
              <a:rPr lang="ru-RU" altLang="ru-RU" sz="2200" dirty="0" smtClean="0"/>
              <a:t/>
            </a:r>
            <a:br>
              <a:rPr lang="ru-RU" altLang="ru-RU" sz="2200" dirty="0" smtClean="0"/>
            </a:br>
            <a:r>
              <a:rPr lang="ru-RU" altLang="ru-RU" sz="2200" dirty="0"/>
              <a:t/>
            </a:r>
            <a:br>
              <a:rPr lang="ru-RU" altLang="ru-RU" sz="2200" dirty="0"/>
            </a:br>
            <a:r>
              <a:rPr lang="ru-RU" altLang="ru-RU" sz="2200" dirty="0" smtClean="0"/>
              <a:t> </a:t>
            </a:r>
            <a:r>
              <a:rPr lang="ru-RU" sz="2800" dirty="0"/>
              <a:t>Ракетой-носителем называется многоступенчатая ракета, предназначенная для выведения в космическое пространство полезных нагрузок: космических аппаратов, технических устройств, предметов, веществ, материалов. Обычно она имеет от двух до пяти </a:t>
            </a:r>
            <a:r>
              <a:rPr lang="ru-RU" sz="2800" dirty="0" smtClean="0"/>
              <a:t>ступеней</a:t>
            </a:r>
            <a:r>
              <a:rPr lang="ru-RU" sz="2800" dirty="0"/>
              <a:t>.</a:t>
            </a:r>
            <a:endParaRPr lang="ru-RU" sz="3100" dirty="0">
              <a:latin typeface="Times New Roman" panose="02020603050405020304" pitchFamily="18" charset="0"/>
              <a:cs typeface="Times New Roman" panose="02020603050405020304" pitchFamily="18" charset="0"/>
            </a:endParaRPr>
          </a:p>
        </p:txBody>
      </p:sp>
      <p:pic>
        <p:nvPicPr>
          <p:cNvPr id="1028" name="Picture 4" descr="https://gas-kvas.com/grafic/uploads/posts/2023-09/1695948605_gas-kvas-com-p-kartinki-raketa-v-kosmose-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2492896"/>
            <a:ext cx="5749715" cy="383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3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02" cy="6841379"/>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5"/>
          <p:cNvSpPr>
            <a:spLocks noGrp="1"/>
          </p:cNvSpPr>
          <p:nvPr>
            <p:ph type="title"/>
          </p:nvPr>
        </p:nvSpPr>
        <p:spPr>
          <a:xfrm>
            <a:off x="451201" y="764704"/>
            <a:ext cx="8229600" cy="1143000"/>
          </a:xfrm>
        </p:spPr>
        <p:txBody>
          <a:bodyPr>
            <a:noAutofit/>
          </a:bodyPr>
          <a:lstStyle/>
          <a:p>
            <a:r>
              <a:rPr lang="ru-RU" sz="2400" dirty="0"/>
              <a:t>12 апреля 1961 года состоялся исторический полет. С советского космодрома «Байконур» взлетел космический корабль «Восток-1» с летчиком-космонавтом Юрием Алексеевичем Гагариным на борту. Его позывной был «Кедр». Полет длился 108 минут.</a:t>
            </a:r>
            <a:br>
              <a:rPr lang="ru-RU" sz="2400" dirty="0"/>
            </a:br>
            <a:endParaRPr lang="ru-RU" sz="2400" dirty="0"/>
          </a:p>
        </p:txBody>
      </p:sp>
      <p:sp>
        <p:nvSpPr>
          <p:cNvPr id="10" name="Объект 9"/>
          <p:cNvSpPr>
            <a:spLocks noGrp="1"/>
          </p:cNvSpPr>
          <p:nvPr>
            <p:ph sz="half" idx="1"/>
          </p:nvPr>
        </p:nvSpPr>
        <p:spPr>
          <a:xfrm>
            <a:off x="107504" y="3717032"/>
            <a:ext cx="3672408" cy="1108720"/>
          </a:xfrm>
        </p:spPr>
        <p:txBody>
          <a:bodyPr>
            <a:noAutofit/>
          </a:bodyPr>
          <a:lstStyle/>
          <a:p>
            <a:pPr marL="0" indent="0" algn="ctr">
              <a:buNone/>
            </a:pPr>
            <a:r>
              <a:rPr lang="ru-RU" sz="3200" dirty="0" smtClean="0">
                <a:latin typeface="Times New Roman" panose="02020603050405020304" pitchFamily="18" charset="0"/>
                <a:cs typeface="Times New Roman" panose="02020603050405020304" pitchFamily="18" charset="0"/>
              </a:rPr>
              <a:t>Первый космонавт</a:t>
            </a:r>
          </a:p>
          <a:p>
            <a:pPr marL="0" indent="0" algn="ctr">
              <a:buNone/>
            </a:pPr>
            <a:r>
              <a:rPr lang="ru-RU" sz="3200" dirty="0" smtClean="0">
                <a:latin typeface="Times New Roman" panose="02020603050405020304" pitchFamily="18" charset="0"/>
                <a:cs typeface="Times New Roman" panose="02020603050405020304" pitchFamily="18" charset="0"/>
              </a:rPr>
              <a:t>Юрий Гагарин</a:t>
            </a:r>
            <a:endParaRPr lang="ru-RU" sz="3200" dirty="0">
              <a:latin typeface="Times New Roman" panose="02020603050405020304" pitchFamily="18" charset="0"/>
              <a:cs typeface="Times New Roman" panose="02020603050405020304" pitchFamily="18" charset="0"/>
            </a:endParaRPr>
          </a:p>
        </p:txBody>
      </p:sp>
      <p:pic>
        <p:nvPicPr>
          <p:cNvPr id="2050" name="Picture 2" descr="https://366days.ru/media/article_images/404/BPVGN7MvyC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564904"/>
            <a:ext cx="507454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31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02" cy="6841379"/>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9"/>
          <p:cNvSpPr>
            <a:spLocks noGrp="1"/>
          </p:cNvSpPr>
          <p:nvPr>
            <p:ph type="title"/>
          </p:nvPr>
        </p:nvSpPr>
        <p:spPr>
          <a:xfrm>
            <a:off x="451200" y="692696"/>
            <a:ext cx="8369271" cy="1872208"/>
          </a:xfrm>
        </p:spPr>
        <p:txBody>
          <a:bodyPr>
            <a:noAutofit/>
          </a:bodyPr>
          <a:lstStyle/>
          <a:p>
            <a:pPr algn="l"/>
            <a:r>
              <a:rPr lang="ru-RU" sz="1800" dirty="0"/>
              <a:t>Скафандр — это специализированная одежда, предназначенная для выхода в космос, является одной из самых дорогих вещей в мире. А </a:t>
            </a:r>
            <a:r>
              <a:rPr lang="ru-RU" altLang="ru-RU" sz="1800" dirty="0" smtClean="0">
                <a:cs typeface="Times New Roman" panose="02020603050405020304" pitchFamily="18" charset="0"/>
              </a:rPr>
              <a:t>Скафандр очень теплый и защищает космонавта от холода даже в космосе. Кроме того –в скафандре человек может дышать – он снабжает человека воздухом.</a:t>
            </a:r>
            <a:br>
              <a:rPr lang="ru-RU" altLang="ru-RU" sz="1800" dirty="0" smtClean="0">
                <a:cs typeface="Times New Roman" panose="02020603050405020304" pitchFamily="18" charset="0"/>
              </a:rPr>
            </a:br>
            <a:endParaRPr lang="ru-RU" sz="4800" dirty="0">
              <a:cs typeface="Times New Roman" panose="02020603050405020304" pitchFamily="18" charset="0"/>
            </a:endParaRPr>
          </a:p>
        </p:txBody>
      </p:sp>
      <p:pic>
        <p:nvPicPr>
          <p:cNvPr id="3074" name="Picture 2" descr="https://kipmu.ru/wp-content/uploads/orlanm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780928"/>
            <a:ext cx="5640122" cy="334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74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002" cy="684137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1570186"/>
          </a:xfrm>
        </p:spPr>
        <p:txBody>
          <a:bodyPr>
            <a:normAutofit/>
          </a:bodyPr>
          <a:lstStyle/>
          <a:p>
            <a:r>
              <a:rPr lang="ru-RU" altLang="ru-RU" sz="2200" dirty="0" smtClean="0"/>
              <a:t>.</a:t>
            </a:r>
            <a:endParaRPr lang="ru-RU" dirty="0"/>
          </a:p>
        </p:txBody>
      </p:sp>
      <p:pic>
        <p:nvPicPr>
          <p:cNvPr id="4098" name="Picture 2" descr="https://proprikol.ru/wp-content/uploads/2020/07/kartinki-zemlya-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605" y="2060848"/>
            <a:ext cx="7128792" cy="445500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95536" y="116632"/>
            <a:ext cx="8568952" cy="1569660"/>
          </a:xfrm>
          <a:prstGeom prst="rect">
            <a:avLst/>
          </a:prstGeom>
        </p:spPr>
        <p:txBody>
          <a:bodyPr wrap="square">
            <a:spAutoFit/>
          </a:bodyPr>
          <a:lstStyle/>
          <a:p>
            <a:r>
              <a:rPr lang="ru-RU" sz="2400" dirty="0">
                <a:solidFill>
                  <a:srgbClr val="FFC000"/>
                </a:solidFill>
              </a:rPr>
              <a:t>У каждого человека есть свой дом. Земля — это общий дом для людей и всех живых организмов. Наша планета Земля, а ещё Солнце, Луна и звёзды находятся в космическом пространстве и называются </a:t>
            </a:r>
            <a:r>
              <a:rPr lang="ru-RU" sz="2400" b="1" i="1" dirty="0">
                <a:solidFill>
                  <a:srgbClr val="FFC000"/>
                </a:solidFill>
              </a:rPr>
              <a:t>небесными телами</a:t>
            </a:r>
            <a:r>
              <a:rPr lang="ru-RU" dirty="0">
                <a:solidFill>
                  <a:srgbClr val="FFC000"/>
                </a:solidFill>
              </a:rPr>
              <a:t>.</a:t>
            </a:r>
          </a:p>
        </p:txBody>
      </p:sp>
    </p:spTree>
    <p:extLst>
      <p:ext uri="{BB962C8B-B14F-4D97-AF65-F5344CB8AC3E}">
        <p14:creationId xmlns:p14="http://schemas.microsoft.com/office/powerpoint/2010/main" val="3190972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4" y="21129"/>
            <a:ext cx="9125985" cy="683687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435280" cy="1570186"/>
          </a:xfrm>
        </p:spPr>
        <p:txBody>
          <a:bodyPr>
            <a:noAutofit/>
          </a:bodyPr>
          <a:lstStyle/>
          <a:p>
            <a:r>
              <a:rPr lang="ru-RU" sz="1800" b="1" dirty="0"/>
              <a:t>Какая у Земли форма</a:t>
            </a:r>
            <a:r>
              <a:rPr lang="ru-RU" sz="1800" dirty="0"/>
              <a:t/>
            </a:r>
            <a:br>
              <a:rPr lang="ru-RU" sz="1800" dirty="0"/>
            </a:br>
            <a:r>
              <a:rPr lang="ru-RU" sz="1800" dirty="0"/>
              <a:t>Этот вопрос всегда интересовал людей. Наша планета настолько большая, что человеку увидеть её форму сложно. Находясь на Земле, мы видим лишь очень маленькую её часть, поэтому долгое время человечество считало, что Земля плоская. Некоторые древние народы думали, что Земля стоит на трёх китах. Однако учёные доказали, что Земля похожа на шар, и полёты в космос подтвердили эту версию.</a:t>
            </a:r>
            <a:r>
              <a:rPr lang="ru-RU" sz="2800" dirty="0"/>
              <a:t> </a:t>
            </a:r>
          </a:p>
        </p:txBody>
      </p:sp>
      <p:pic>
        <p:nvPicPr>
          <p:cNvPr id="6" name="Picture 2" descr="https://proprikol.ru/wp-content/uploads/2020/07/kartinki-zemlya-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605" y="2060848"/>
            <a:ext cx="7128792" cy="445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667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fotki.yandex.ru/get/6420/56522409.d0/0_89c59_a5c37b3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726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normAutofit fontScale="90000"/>
          </a:bodyPr>
          <a:lstStyle/>
          <a:p>
            <a:r>
              <a:rPr lang="ru-RU" sz="3100" dirty="0"/>
              <a:t>Луна — пока что единственное небесное тело, на котором побывал человек, и о ней мы знаем очень многое</a:t>
            </a:r>
            <a:r>
              <a:rPr lang="ru-RU" dirty="0"/>
              <a:t>.</a:t>
            </a:r>
            <a:r>
              <a:rPr lang="ru-RU" alt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5" name="Picture 2" descr="http://www.yapfiles.ru/files/392806/moonnew.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1806313" y="1600200"/>
            <a:ext cx="5531374"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291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117</TotalTime>
  <Words>276</Words>
  <Application>Microsoft Office PowerPoint</Application>
  <PresentationFormat>Экран (4:3)</PresentationFormat>
  <Paragraphs>17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Космос</vt:lpstr>
      <vt:lpstr>19 августа 1960 года был совершён первый успешный орбитальный полёт живых существ в космос. Советский аппарат «Спутник-5» с собаками Белкой и Стрелкой на борту был выведен на околоземную орбиту и через 25 часов вернулся на Землю. </vt:lpstr>
      <vt:lpstr>19 августа 1960 года был совершён первый успешный орбитальный полёт живых существ в космос. Советский аппарат «Спутник-5» с собаками Белкой и Стрелкой на борту был выведен на околоземную орбиту и через 25 часов вернулся на Землю. </vt:lpstr>
      <vt:lpstr>   Ракетой-носителем называется многоступенчатая ракета, предназначенная для выведения в космическое пространство полезных нагрузок: космических аппаратов, технических устройств, предметов, веществ, материалов. Обычно она имеет от двух до пяти ступеней.</vt:lpstr>
      <vt:lpstr>12 апреля 1961 года состоялся исторический полет. С советского космодрома «Байконур» взлетел космический корабль «Восток-1» с летчиком-космонавтом Юрием Алексеевичем Гагариным на борту. Его позывной был «Кедр». Полет длился 108 минут. </vt:lpstr>
      <vt:lpstr>Скафандр — это специализированная одежда, предназначенная для выхода в космос, является одной из самых дорогих вещей в мире. А Скафандр очень теплый и защищает космонавта от холода даже в космосе. Кроме того –в скафандре человек может дышать – он снабжает человека воздухом. </vt:lpstr>
      <vt:lpstr>.</vt:lpstr>
      <vt:lpstr>Какая у Земли форма Этот вопрос всегда интересовал людей. Наша планета настолько большая, что человеку увидеть её форму сложно. Находясь на Земле, мы видим лишь очень маленькую её часть, поэтому долгое время человечество считало, что Земля плоская. Некоторые древние народы думали, что Земля стоит на трёх китах. Однако учёные доказали, что Земля похожа на шар, и полёты в космос подтвердили эту версию. </vt:lpstr>
      <vt:lpstr>Луна — пока что единственное небесное тело, на котором побывал человек, и о ней мы знаем очень многое..</vt:lpstr>
      <vt:lpstr>Солнце — жёлтая звезда. Солнце состоит из водорода и гелия. Учёные считают, что возраст Солнца — 4,5 млрд лет.. </vt:lpstr>
      <vt:lpstr>Орбита Земли делит солнечную систему на две условные области. Во внутренней находятся ближайшие к Солнцу планеты — Меркурий и Венера. Во внешней области — более удалённые от Солнца, чем Земля: Марс, Юпитер, Сатурн, Уран и Нептун. Пространство между орбитами Марса и Юпитера, а также за Нептуном (пояс Койпера) занимают малые небесные тела: малые планеты и астероиды. Также по пространству Солнечной системы курсируют кометы и потоки метеороидов.  </vt:lpstr>
      <vt:lpstr>Космос невероятно далек, но ближе, чем кажется. И люди постоянно его изучают. Возможно, уже мы с вами увидим, как человек впервые шагнет на поверхность других планет.</vt:lpstr>
      <vt:lpstr>Спасибо  за  внимание</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Космос.</dc:title>
  <dc:creator>Ирина</dc:creator>
  <cp:lastModifiedBy>Lenovo</cp:lastModifiedBy>
  <cp:revision>16</cp:revision>
  <dcterms:created xsi:type="dcterms:W3CDTF">2014-04-03T18:43:27Z</dcterms:created>
  <dcterms:modified xsi:type="dcterms:W3CDTF">2024-04-07T09:53:48Z</dcterms:modified>
</cp:coreProperties>
</file>