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6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Педагогическое совещание № 4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«Развитие самостоятельной творческой деятельности детей дошкольного возраста через метод проектов»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Ээ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33" y="2924944"/>
            <a:ext cx="3816424" cy="32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7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4.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Перечислите этапы реализации проекта.</a:t>
            </a: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8688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0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деятельности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(презентация продукта проекта)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2781"/>
            <a:ext cx="4217664" cy="335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9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5.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какому типу проектов относится проект на тему «Делаем вместе с детьми»?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5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Практико – ориентированный проект 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Требует четко обозначенной цели , с самого начала выполнения проекта, ориентацию на интересы самих участников.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Требует хорошо продуманной структуры сценария всей деятельности участников.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Требует презентацию результатов и возможность применения их на практике.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7500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2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6.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виды проектов можно использовать в младших группах?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8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проектов в младших группах детского сада: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Практико – ориентированный</a:t>
            </a:r>
          </a:p>
          <a:p>
            <a:pPr algn="ctr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051376" cy="312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3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7.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Перечислите преимущества проектного метода?</a:t>
            </a: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6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Преимущества проектного метода: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методов развивающего обучения.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 качество образовательного процесса.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критического и творческого мышления.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повышению компетентности педагога.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одной из форм взаимодействия с родителями (при организации детско – родительских проектов).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6056362" cy="25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0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Желаем Вам творческих успехов!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832648" cy="389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Повестка:</a:t>
            </a:r>
          </a:p>
          <a:p>
            <a:pPr marL="0" indent="0" algn="ctr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О ходе выполнения решений предыдущего педсовета (сообщение заведующего) – О.В. Рыбаковой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2. Обсуждение справки по итогам проверки – «Эффективность работы по художественно – эстетическому развитию детей старшего дошкольного возраста» - выступление заместителя заведующего по ВМР Ивановой Ю.Г.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 Итоги смотра - конкурса  – «Лучший центр детского творчества» - выступление заместителя заведующего по ВМР Ивановой Ю.Г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4. Сообщение из опыта работы - «Использование мультимедийных презентаций в развитии творческой музыкальной деятельности детей». Музыкальные руководители – Глотова Н.С., Рудницкая Г.П.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5. Сообщение из опыта работы – «Использование проектного метода на занятиях по художественно – эстетическому развитию детей дошкольного возраста» (презентация проектов по художественно – эстетическому развитию детей – воспитателей подготовительной группы № 10 - Алексеевой С.А., Сафиной И.А., подготовительной группы № 9 - Жихаревой С.В., старшей  группы № 7 - Федоровой А.В.,  средней группы № 4 - Федорова Т.А.).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6. Практическая часть – игра «Знатоки проектного метода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844552" cy="177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4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Игра: «Знатоки проектного метода».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8326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9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является основоположником проектного метода?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7" y="3933056"/>
            <a:ext cx="2142191" cy="217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2636"/>
            <a:ext cx="8784976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(американский педагог – демократ). Впервые заговорил о проектном методе. По его мнению суть метода проектов заключается в том , что дети, исходя из своих интересов, вместе с педагогом выполняет собственный проект, решая какую-либо практическую, исследовательскую задачу. Включаясь таким образом, в реальную деятельность, они овладевают новыми знаниями.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3105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0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2.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проектов это - …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- 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56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овокупность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приемов, действий учащихся в их определенной последовательности для достижения поставленной задачи – решения определенной проблемы, значимой для учащихся и оформленной в виде некоего конечного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продукта.</a:t>
            </a:r>
          </a:p>
          <a:p>
            <a:pPr marL="400050" lvl="1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способ организации педагогического процесса, основанный на взаимодействии педагога и воспитанника, способ взаимодействия с окружающей средой, поэтапную практическую деятельность по достижению поставленной цели. (Н.А. Виноградова).</a:t>
            </a:r>
          </a:p>
          <a:p>
            <a:pPr marL="400050" lvl="1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создание воспитателем условий, позволяющих детям самостоятельно или совместно со взрослым открывать новый практический опыт, добывать его экспериментальным, поисковым путем, анализировать его и преобразовывать. Проектная деятельность основана на сотворчестве всех участников образовательного процесса.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3.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типы проектов?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1399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Типы проектов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Исследовательский проект</a:t>
            </a:r>
          </a:p>
          <a:p>
            <a:pPr algn="just">
              <a:buFontTx/>
              <a:buChar char="-"/>
            </a:pPr>
            <a:r>
              <a:rPr lang="ru-RU" dirty="0" smtClean="0"/>
              <a:t>Творческий проект</a:t>
            </a:r>
          </a:p>
          <a:p>
            <a:pPr algn="just">
              <a:buFontTx/>
              <a:buChar char="-"/>
            </a:pPr>
            <a:r>
              <a:rPr lang="ru-RU" dirty="0" smtClean="0"/>
              <a:t>Ролевой проект</a:t>
            </a:r>
          </a:p>
          <a:p>
            <a:pPr algn="just">
              <a:buFontTx/>
              <a:buChar char="-"/>
            </a:pPr>
            <a:r>
              <a:rPr lang="ru-RU" dirty="0" smtClean="0"/>
              <a:t>Информационный проект</a:t>
            </a:r>
          </a:p>
          <a:p>
            <a:pPr algn="just">
              <a:buFontTx/>
              <a:buChar char="-"/>
            </a:pPr>
            <a:r>
              <a:rPr lang="ru-RU" dirty="0" smtClean="0"/>
              <a:t>Практико – ориентированный проект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79"/>
            <a:ext cx="3282889" cy="248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62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439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Metodist</cp:lastModifiedBy>
  <cp:revision>15</cp:revision>
  <dcterms:created xsi:type="dcterms:W3CDTF">2016-03-23T22:36:38Z</dcterms:created>
  <dcterms:modified xsi:type="dcterms:W3CDTF">2016-03-24T01:42:16Z</dcterms:modified>
</cp:coreProperties>
</file>