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8" autoAdjust="0"/>
    <p:restoredTop sz="86477" autoAdjust="0"/>
  </p:normalViewPr>
  <p:slideViewPr>
    <p:cSldViewPr>
      <p:cViewPr varScale="1">
        <p:scale>
          <a:sx n="63" d="100"/>
          <a:sy n="63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537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D5CDE50-A898-4A48-BE09-6CA0BF017335}" type="datetimeFigureOut">
              <a:rPr lang="ru-RU" smtClean="0"/>
              <a:t>30.08.2015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08035A5-F3E3-4A80-A115-5D95A435D6A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630616" cy="8640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Муниципальное дошкольное образовательное учреждение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«Детский сад компенсирующего вида №1»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96752"/>
            <a:ext cx="7704856" cy="5400600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творческих идей «Яркие краски лета-2015»</a:t>
            </a:r>
          </a:p>
          <a:p>
            <a:pPr algn="ctr"/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«Лучший огород»</a:t>
            </a:r>
            <a:endParaRPr lang="ru-RU" sz="18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algn="r"/>
            <a:r>
              <a:rPr lang="ru-RU" sz="14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Перепечина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56992"/>
            <a:ext cx="413531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1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Чтение художественной литературы 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451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5" y="2108160"/>
            <a:ext cx="3587269" cy="266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61339"/>
            <a:ext cx="1931095" cy="2692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2067694" cy="2756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76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Аппликация « </a:t>
            </a:r>
            <a:r>
              <a:rPr lang="ru-RU" sz="2000" b="1" dirty="0"/>
              <a:t>П</a:t>
            </a:r>
            <a:r>
              <a:rPr lang="ru-RU" sz="2000" b="1" dirty="0" smtClean="0"/>
              <a:t>олезные овощи»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2843808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3168352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07" y="3717032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3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Рисование « Овощное ассорти»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328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08040"/>
            <a:ext cx="3131840" cy="2248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08041"/>
            <a:ext cx="3024336" cy="224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53277"/>
            <a:ext cx="3755909" cy="2384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5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Театрализация сказки «Теремок на новый лад»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46" y="1223007"/>
            <a:ext cx="3240360" cy="2326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23007"/>
            <a:ext cx="3102091" cy="2326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61048"/>
            <a:ext cx="3102091" cy="252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46" y="3861048"/>
            <a:ext cx="3240360" cy="252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64807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Сюжетно ролевая игра «Магазин овощей»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88" y="3730760"/>
            <a:ext cx="3203796" cy="2601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87" y="1167515"/>
            <a:ext cx="3203797" cy="2291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7516"/>
            <a:ext cx="3480992" cy="2291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30760"/>
            <a:ext cx="3480992" cy="2687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6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Экспериментирование с овощами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720064"/>
            <a:ext cx="8064896" cy="6137936"/>
          </a:xfrm>
        </p:spPr>
        <p:txBody>
          <a:bodyPr/>
          <a:lstStyle/>
          <a:p>
            <a:r>
              <a:rPr lang="ru-RU" dirty="0" smtClean="0"/>
              <a:t>                                        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варенья –морс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соки из моркови 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свеклы. </a:t>
            </a:r>
          </a:p>
          <a:p>
            <a:r>
              <a:rPr lang="ru-RU" dirty="0" smtClean="0"/>
              <a:t>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6" y="720064"/>
            <a:ext cx="2808312" cy="162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0" y="720064"/>
            <a:ext cx="2843166" cy="1670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56" y="2564904"/>
            <a:ext cx="2808312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64904"/>
            <a:ext cx="2843808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81128"/>
            <a:ext cx="2771800" cy="207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0" y="4581128"/>
            <a:ext cx="2843808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1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Дидактические игры 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451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E:\DCIM\Camera\IMG_20150827_102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2897356" cy="1938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Camera\IMG_20150827_102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92" y="1196752"/>
            <a:ext cx="2560176" cy="1938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CIM\Camera\IMG_20150827_102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92" y="3378262"/>
            <a:ext cx="2560175" cy="217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CIM\Camera\IMG_20150827_102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78263"/>
            <a:ext cx="2897356" cy="217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Овощные поделки 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E:\DCIM\Camera\IMG_20150827_102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140357" cy="2355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Camera\IMG_20150827_10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024336" cy="2355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CIM\Camera\IMG_20150827_102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1"/>
            <a:ext cx="3197308" cy="2397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 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60648"/>
            <a:ext cx="7416824" cy="648072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 в детском саду является одним из условий , которое необходимо для осуществления экологического воспитания детей в детском саду.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в детском саду нужен для того , чтобы знакомить дошкольников с природой и ее сезонными изменениями.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огород в саду и посильный труд детей на его территории оказывает влияние на формирование элементарных экологических представлений у дошкольников.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в детском саду- это еще и возможность видеть результаты своей работы. Совместный труд на огороде дает возможность научиться ответственности, способствует формированию трудовых навыков и объединению детского коллектива. И, конечно, огород в детском саду, труд на свежем воздухе способствует сохранению и укреплению здоровья ребят.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096344" cy="2322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70197"/>
            <a:ext cx="2381250" cy="2847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 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04664"/>
            <a:ext cx="7416824" cy="6336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endParaRPr lang="ru-RU" sz="4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9"/>
            <a:ext cx="59766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3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88031"/>
          </a:xfrm>
        </p:spPr>
        <p:txBody>
          <a:bodyPr>
            <a:normAutofit fontScale="90000"/>
          </a:bodyPr>
          <a:lstStyle/>
          <a:p>
            <a:pPr algn="ctr"/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7488832" cy="50181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Цель:</a:t>
            </a:r>
            <a:r>
              <a:rPr lang="ru-RU" dirty="0" smtClean="0"/>
              <a:t> </a:t>
            </a:r>
            <a:r>
              <a:rPr lang="ru-RU" sz="1600" dirty="0" smtClean="0"/>
              <a:t>расширять представление детей об окружающем мире и прививать трудовые навыки, посредством совместного создания огорода.</a:t>
            </a:r>
          </a:p>
          <a:p>
            <a:r>
              <a:rPr lang="ru-RU" sz="2000" dirty="0" smtClean="0"/>
              <a:t>Задачи: 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Формировать представления о работах проводимых в весенний и летний период.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Расширять представление детей о жизни растений.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Формировать умение делать выводы на основе наблюдений.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Воспитывать бережное отношение к растениям.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Расширять , обогащать, активизировать словарь детей.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Способствовать развитию восприятия красоты природы и передаче ее через рисунок, аппликацию, лепку.</a:t>
            </a:r>
          </a:p>
          <a:p>
            <a:pPr marL="484632" indent="-457200">
              <a:buFontTx/>
              <a:buChar char="-"/>
            </a:pPr>
            <a:r>
              <a:rPr lang="ru-RU" sz="1600" dirty="0" smtClean="0"/>
              <a:t>Способствовать взаимодействию семьи и детского сада.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45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88031"/>
          </a:xfrm>
        </p:spPr>
        <p:txBody>
          <a:bodyPr>
            <a:normAutofit fontScale="90000"/>
          </a:bodyPr>
          <a:lstStyle/>
          <a:p>
            <a:pPr algn="ctr"/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7416824" cy="49461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Формы работы: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Подбор и рассматривание иллюстраций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Посадка овощей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Проведение наблюдений  за ростом растений 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Уход за посаженными растениями( полив, рыхление, прополка)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Подбор и чтение художественной литературы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Подбор и отгадывание загадок по теме «Овощи»</a:t>
            </a:r>
          </a:p>
          <a:p>
            <a:pPr marL="313182" indent="-285750">
              <a:buFontTx/>
              <a:buChar char="-"/>
            </a:pPr>
            <a:r>
              <a:rPr lang="ru-RU" sz="1600" dirty="0" smtClean="0"/>
              <a:t>Развлечения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919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60039"/>
          </a:xfrm>
        </p:spPr>
        <p:txBody>
          <a:bodyPr>
            <a:normAutofit fontScale="90000"/>
          </a:bodyPr>
          <a:lstStyle/>
          <a:p>
            <a:pPr algn="ctr"/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836712"/>
            <a:ext cx="7128792" cy="48020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Огород наш, огород.</a:t>
            </a:r>
          </a:p>
          <a:p>
            <a:pPr algn="ctr"/>
            <a:r>
              <a:rPr lang="ru-RU" sz="2000" dirty="0" smtClean="0"/>
              <a:t>Все на нем всегда растет.</a:t>
            </a:r>
          </a:p>
          <a:p>
            <a:pPr algn="ctr"/>
            <a:r>
              <a:rPr lang="ru-RU" sz="2000" dirty="0" smtClean="0"/>
              <a:t>Если руки е ленивы,</a:t>
            </a:r>
          </a:p>
          <a:p>
            <a:pPr algn="ctr"/>
            <a:r>
              <a:rPr lang="ru-RU" sz="2000" dirty="0" smtClean="0"/>
              <a:t>Если мы трудолюбивы.</a:t>
            </a:r>
          </a:p>
          <a:p>
            <a:pPr algn="ctr"/>
            <a:r>
              <a:rPr lang="ru-RU" sz="2000" dirty="0" smtClean="0"/>
              <a:t>Проявить должны заботу,</a:t>
            </a:r>
          </a:p>
          <a:p>
            <a:pPr algn="ctr"/>
            <a:r>
              <a:rPr lang="ru-RU" sz="2000" dirty="0" smtClean="0"/>
              <a:t>Видно по труду работу.</a:t>
            </a:r>
          </a:p>
          <a:p>
            <a:pPr algn="ctr"/>
            <a:r>
              <a:rPr lang="ru-RU" sz="2000" dirty="0" smtClean="0"/>
              <a:t>И тогда наш огород</a:t>
            </a:r>
          </a:p>
          <a:p>
            <a:pPr algn="ctr"/>
            <a:r>
              <a:rPr lang="ru-RU" sz="2000" dirty="0" smtClean="0"/>
              <a:t>Расцветет и оживет.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92696"/>
            <a:ext cx="4152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4320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Вскапываем грядки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908720"/>
            <a:ext cx="7128792" cy="4730080"/>
          </a:xfrm>
        </p:spPr>
        <p:txBody>
          <a:bodyPr/>
          <a:lstStyle/>
          <a:p>
            <a:r>
              <a:rPr lang="ru-RU" dirty="0" err="1" smtClean="0"/>
              <a:t>Дд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1600" b="1" dirty="0" smtClean="0"/>
              <a:t>Убираем корешк</a:t>
            </a:r>
            <a:r>
              <a:rPr lang="ru-RU" sz="1600" b="1" dirty="0"/>
              <a:t>и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0700"/>
            <a:ext cx="338437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25464"/>
            <a:ext cx="381642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9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Посадка 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200800" cy="451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33" y="1114520"/>
            <a:ext cx="3240360" cy="243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84" y="1114520"/>
            <a:ext cx="3096344" cy="243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13" y="4149079"/>
            <a:ext cx="3785359" cy="2244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2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Полив и прополка огорода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200800" cy="451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36" y="1340768"/>
            <a:ext cx="2952328" cy="2274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3168352" cy="2280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20" y="4077071"/>
            <a:ext cx="3651280" cy="2246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Наблюдение за растущими культурами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451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02432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133264"/>
            <a:ext cx="3096344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3765358"/>
            <a:ext cx="3083835" cy="2312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02" y="3765358"/>
            <a:ext cx="3125783" cy="228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1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86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Загадывание детям загадок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7416824" cy="5328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37" y="1116016"/>
            <a:ext cx="2292735" cy="29805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01008"/>
            <a:ext cx="2210589" cy="2952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2787774" cy="3717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472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452</TotalTime>
  <Words>366</Words>
  <Application>Microsoft Office PowerPoint</Application>
  <PresentationFormat>Экран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Муниципальное дошкольное образовательное учреждение «Детский сад компенсирующего вида №1»</vt:lpstr>
      <vt:lpstr>Презентация PowerPoint</vt:lpstr>
      <vt:lpstr>Презентация PowerPoint</vt:lpstr>
      <vt:lpstr>Презентация PowerPoint</vt:lpstr>
      <vt:lpstr>Вскапываем грядки</vt:lpstr>
      <vt:lpstr>Посадка </vt:lpstr>
      <vt:lpstr>Полив и прополка огорода</vt:lpstr>
      <vt:lpstr>Наблюдение за растущими культурами </vt:lpstr>
      <vt:lpstr>Загадывание детям загадок </vt:lpstr>
      <vt:lpstr>Чтение художественной литературы  </vt:lpstr>
      <vt:lpstr>Аппликация « Полезные овощи» </vt:lpstr>
      <vt:lpstr>Рисование « Овощное ассорти» </vt:lpstr>
      <vt:lpstr>Театрализация сказки «Теремок на новый лад» </vt:lpstr>
      <vt:lpstr>Сюжетно ролевая игра «Магазин овощей»</vt:lpstr>
      <vt:lpstr>Экспериментирование с овощами </vt:lpstr>
      <vt:lpstr>Дидактические игры  </vt:lpstr>
      <vt:lpstr>Овощные поделки 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«Огород»</dc:title>
  <dc:creator>1</dc:creator>
  <cp:lastModifiedBy>1</cp:lastModifiedBy>
  <cp:revision>27</cp:revision>
  <dcterms:created xsi:type="dcterms:W3CDTF">2015-08-25T12:10:10Z</dcterms:created>
  <dcterms:modified xsi:type="dcterms:W3CDTF">2015-08-30T03:01:15Z</dcterms:modified>
</cp:coreProperties>
</file>