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5528-9713-4D89-A8B6-BFDBC96C4AA6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41D0-6D3A-4B4A-9624-352715D8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41D0-6D3A-4B4A-9624-352715D873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41D0-6D3A-4B4A-9624-352715D873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DE6D-AD1D-43F3-9A7F-D89066513B6A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CDDD-D133-4B5B-8FA2-4759BE6B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avatars.mds.yandex.net/i?id=fd60486eca7f4fdf3abed979300bd1231b05f8f8-1252565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САМОПРЕЗЕНТАЦИЯ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ПЕДАГОГА-ПСИХОЛОГА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ЦВЕТКОВОЙ ТАТЬЯНЫ ВИКТОРОВНЫ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детский сад № 108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Иркутска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3106502" cy="41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27984" y="2276872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Общий педагогический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24 года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Психологический стаж  11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рождения 14.12.1976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– высшее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учебы ВСГАО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Направление Психология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Квалификация – педагог-психолог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самообразования мною определена как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нейропсихология  как метод развития детей», рассчитана на 2023-2024 учебные года.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Нейропсихологические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упражнения активизируют у детей дошкольного возраста межполушарное взаимодействие и пластичность мозга, способствуют развитию психических процессов, помогают в развитии эмоционально-волевой сферы детей, имеющих дефицит нейродинамических и регуляторных компонентов деятельности, таких как: трудности удержания и концентрации произвольного внимания, снижение мотивации, неустойчивость эмоционально-волевых проявлений, быстрая утомляемость, низкий тем деятельности и прочее.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самообразования в этом году стала Картотека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нейропсихологические игры и упражнения»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следующий год планируется реализация проекта с детьми старшей и подготовительной групп по данной теме.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pic>
        <p:nvPicPr>
          <p:cNvPr id="5" name="Рисунок 4" descr="C:\Users\ЛЛЛ\AppData\Local\Microsoft\Windows\Temporary Internet Files\Content.Word\IMG20240124130407.jpg"/>
          <p:cNvPicPr/>
          <p:nvPr/>
        </p:nvPicPr>
        <p:blipFill>
          <a:blip r:embed="rId3" cstate="print"/>
          <a:srcRect l="4055" b="3856"/>
          <a:stretch>
            <a:fillRect/>
          </a:stretch>
        </p:blipFill>
        <p:spPr bwMode="auto">
          <a:xfrm rot="15879463">
            <a:off x="2375661" y="2103596"/>
            <a:ext cx="4513243" cy="374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технология, используемая в коррекционно-развивающей работе с детьми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технология.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включает методы и приемы организации психолого-педагогического процесса в форме различных игр (коммуникативных, психотехнических, познавательных, развивающих, творческих и др.). Все игры имеют четко поставленную цель обучения и соответствующие ей психолого-педагогические результаты и характеризуются учебно-познавательной направленностью.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 программы направлены на развитие у детей осознанного отношения к себе и своему здоровью, к самопознанию, что является отправной точкой к познанию другого, к налаживанию отношений между друг другом, к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 становлению адекватной самооценки у дошкольников. Механизм формирования у дошкольников осознанного отношения к своему здоровью включает три компонента: поведенческий (взаимоотношения с людьми, коммуникативные навыки), эмоциональный (эмоциональное благополучие), когнитивный (осознание себя, своей принадлежности к социуму).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занятия строятся по принципу включённости трёх компонентов механизма формирования у дошкольников осознанного отношения к своему здоровью: эмоционального, поведенческого, когнитивного.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95"/>
            <a:ext cx="9144000" cy="6825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9888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G:\фото\IMG20230927095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1383618" cy="1844824"/>
          </a:xfrm>
          <a:prstGeom prst="rect">
            <a:avLst/>
          </a:prstGeom>
          <a:noFill/>
        </p:spPr>
      </p:pic>
      <p:pic>
        <p:nvPicPr>
          <p:cNvPr id="1027" name="Picture 3" descr="G:\фото\IMG2023092710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88840"/>
            <a:ext cx="1221600" cy="1628800"/>
          </a:xfrm>
          <a:prstGeom prst="rect">
            <a:avLst/>
          </a:prstGeom>
          <a:noFill/>
        </p:spPr>
      </p:pic>
      <p:pic>
        <p:nvPicPr>
          <p:cNvPr id="1028" name="Picture 4" descr="G:\фото\IMG2023092710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836712"/>
            <a:ext cx="1167594" cy="1556792"/>
          </a:xfrm>
          <a:prstGeom prst="rect">
            <a:avLst/>
          </a:prstGeom>
          <a:noFill/>
        </p:spPr>
      </p:pic>
      <p:pic>
        <p:nvPicPr>
          <p:cNvPr id="1029" name="Picture 5" descr="G:\фото\IMG20231121091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17032"/>
            <a:ext cx="2555776" cy="1916832"/>
          </a:xfrm>
          <a:prstGeom prst="rect">
            <a:avLst/>
          </a:prstGeom>
          <a:noFill/>
        </p:spPr>
      </p:pic>
      <p:pic>
        <p:nvPicPr>
          <p:cNvPr id="1030" name="Picture 6" descr="G:\фото\IMG20231121092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21088"/>
            <a:ext cx="2171733" cy="1628800"/>
          </a:xfrm>
          <a:prstGeom prst="rect">
            <a:avLst/>
          </a:prstGeom>
          <a:noFill/>
        </p:spPr>
      </p:pic>
      <p:pic>
        <p:nvPicPr>
          <p:cNvPr id="1031" name="Picture 7" descr="G:\фото\IMG202311211019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779912" y="1412776"/>
            <a:ext cx="1707654" cy="2276872"/>
          </a:xfrm>
          <a:prstGeom prst="rect">
            <a:avLst/>
          </a:prstGeom>
          <a:noFill/>
        </p:spPr>
      </p:pic>
      <p:pic>
        <p:nvPicPr>
          <p:cNvPr id="1032" name="Picture 8" descr="G:\фото\IMG202311211019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76672"/>
            <a:ext cx="1491630" cy="1988840"/>
          </a:xfrm>
          <a:prstGeom prst="rect">
            <a:avLst/>
          </a:prstGeom>
          <a:noFill/>
        </p:spPr>
      </p:pic>
      <p:pic>
        <p:nvPicPr>
          <p:cNvPr id="1033" name="Picture 9" descr="G:\фото\IMG202311211031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645024"/>
            <a:ext cx="2915816" cy="2186862"/>
          </a:xfrm>
          <a:prstGeom prst="rect">
            <a:avLst/>
          </a:prstGeom>
          <a:noFill/>
        </p:spPr>
      </p:pic>
      <p:pic>
        <p:nvPicPr>
          <p:cNvPr id="1034" name="Picture 10" descr="G:\фото\IMG202311231036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268760"/>
            <a:ext cx="1527634" cy="203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работе с родителями состоит в обеспечении психолого-педагогической поддержки семьи и оказание им помощи в вопросах воспитания и развития детей. Поэтому моя работа, как педагога-психолога,  носит больше просветительский и консультативный характер.  В работе с родителями важно еще, чтобы предлагаемая информация была для них понятна и доступна, чтобы у них была сформирована достаточная мотивация на изменения  в воспитании и общении с детьми. Поэтому  проводятся следующие мероприятия: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Психологические акции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(носят диагностический характер и позволяют узнать мнения и предпочтения родителей в вопросах воспитания, обучения и развития детей);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Недели психологии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(направлены на систематизацию имеющихся знаний у родителей в вопросах воспитания детей);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(способствуют формированию  необходимых умений и навыков родителей в общении с детьми);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позволяют проработать возникающие проблемы в детско-родительских отношениях, в отклоняющемся поведении детей (агрессивность, тревожность застенчивость, замкнутость, неуверенность в себе, эмоциональная неустойчивость), проблемы при адаптации ребёнка в детском саду);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Заочные консультации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буклеты, памятки, письменные консультации в родительском уголке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(носят просветительский и профилактический характер, освещают наиболее актуальные проблемы воспитания, развития и обучения дошкольников);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47667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pic>
        <p:nvPicPr>
          <p:cNvPr id="5" name="Picture 2" descr="G:\фото\IMG_20231123_12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356" y="1644425"/>
            <a:ext cx="3104612" cy="2132905"/>
          </a:xfrm>
          <a:prstGeom prst="rect">
            <a:avLst/>
          </a:prstGeom>
          <a:noFill/>
        </p:spPr>
      </p:pic>
      <p:pic>
        <p:nvPicPr>
          <p:cNvPr id="3074" name="Picture 2" descr="G:\фото\IMG-0ef1d4a79dfcf673ff1efbbee846270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2160240" cy="2880320"/>
          </a:xfrm>
          <a:prstGeom prst="rect">
            <a:avLst/>
          </a:prstGeom>
          <a:noFill/>
        </p:spPr>
      </p:pic>
      <p:pic>
        <p:nvPicPr>
          <p:cNvPr id="3075" name="Picture 3" descr="G:\фото\IMG-1dc2de13713990159dc39e01b30a038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1977684" cy="2636912"/>
          </a:xfrm>
          <a:prstGeom prst="rect">
            <a:avLst/>
          </a:prstGeom>
          <a:noFill/>
        </p:spPr>
      </p:pic>
      <p:pic>
        <p:nvPicPr>
          <p:cNvPr id="3079" name="Picture 7" descr="G:\фото\фото детей летом\IMG20220712090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717032"/>
            <a:ext cx="2699792" cy="2024844"/>
          </a:xfrm>
          <a:prstGeom prst="rect">
            <a:avLst/>
          </a:prstGeom>
          <a:noFill/>
        </p:spPr>
      </p:pic>
      <p:pic>
        <p:nvPicPr>
          <p:cNvPr id="3080" name="Picture 8" descr="G:\фото\IMG202104161048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789040"/>
            <a:ext cx="2651787" cy="1988840"/>
          </a:xfrm>
          <a:prstGeom prst="rect">
            <a:avLst/>
          </a:prstGeom>
          <a:noFill/>
        </p:spPr>
      </p:pic>
      <p:pic>
        <p:nvPicPr>
          <p:cNvPr id="3081" name="Picture 9" descr="G:\фото\IMG-ca2428426546751ca087e61770cb2d3f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149080"/>
            <a:ext cx="1779662" cy="237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48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педколлективом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способствовать формированию у педагогов потребности в психологических знаниях, желания использовать их в интересах детей и собственного развития.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формы взаимодействия с педагогами следующие: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виде деловых игр и круглых столов для решения актуальных вопросов в воспитании и обучении дошкольников;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способствующие установлению доброжелательных взаимоотношений в коллективе, снятия эмоционального напряжения, профилактике «эмоционального выгорания» воспитателей;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групповые и индивидуальные консультации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направленные на решение проблем, возникающих у воспитателей в процессе работы и взаимодействия с детьми и родителями;</a:t>
            </a: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комиссии (ПМПК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организующиеся для определения индивидуального маршрута развития тех дошкольников, которые имеют особые образовательные потребности и нуждаются в помощи дополнительных специалистов.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pic>
        <p:nvPicPr>
          <p:cNvPr id="4098" name="Picture 2" descr="G:\фото\фото детей летом\IMG_20220704_12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765403" cy="2708920"/>
          </a:xfrm>
          <a:prstGeom prst="rect">
            <a:avLst/>
          </a:prstGeom>
          <a:noFill/>
        </p:spPr>
      </p:pic>
      <p:pic>
        <p:nvPicPr>
          <p:cNvPr id="4099" name="Picture 3" descr="G:\фото\фото детей летом\IMG-75a999ed6fb8f8824b1f1255c06c15e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2696"/>
            <a:ext cx="1919079" cy="2559770"/>
          </a:xfrm>
          <a:prstGeom prst="rect">
            <a:avLst/>
          </a:prstGeom>
          <a:noFill/>
        </p:spPr>
      </p:pic>
      <p:pic>
        <p:nvPicPr>
          <p:cNvPr id="4100" name="Picture 4" descr="G:\фото\фото детей летом\IMG-557e628994ca2ed94ad548e2c76df23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836712"/>
            <a:ext cx="2455079" cy="3274716"/>
          </a:xfrm>
          <a:prstGeom prst="rect">
            <a:avLst/>
          </a:prstGeom>
          <a:noFill/>
        </p:spPr>
      </p:pic>
      <p:pic>
        <p:nvPicPr>
          <p:cNvPr id="4101" name="Picture 5" descr="G:\фото\фото детей летом\IMG20220706104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873557"/>
            <a:ext cx="2232248" cy="2976331"/>
          </a:xfrm>
          <a:prstGeom prst="rect">
            <a:avLst/>
          </a:prstGeom>
          <a:noFill/>
        </p:spPr>
      </p:pic>
      <p:pic>
        <p:nvPicPr>
          <p:cNvPr id="4102" name="Picture 6" descr="G:\фото\фото детей летом\IMG202207061137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717032"/>
            <a:ext cx="2085696" cy="2780928"/>
          </a:xfrm>
          <a:prstGeom prst="rect">
            <a:avLst/>
          </a:prstGeom>
          <a:noFill/>
        </p:spPr>
      </p:pic>
      <p:pic>
        <p:nvPicPr>
          <p:cNvPr id="4103" name="Picture 7" descr="G:\фото\фото детей летом\IMG-a05cf2c159a87df5def609d79b8b350f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573016"/>
            <a:ext cx="2124236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avatars.mds.yandex.net/i?id=987d66c6c924580fa9d960f9ad4e437ffbb5ebbf-1249326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00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9888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работаю в данном дошкольном образовательном учреждении педагогом-психологом 2,5 года. Веду консультативную, диагностическую, коррекционно-развивающую, просветительскую и профилактическую работу со всеми участниками образовательного процесса: детьми, родителями, педагогами. Моя работа очень интересная и творческая. Она позволяет мне не только профессионально реализовываться, но и способствует моему саморазвитию, созданию себя. Стремлюсь постоянно узнавать что-то новое в области своей профессии. Посещаю психологические тренинги, конференции, обучающие семинары. Полученные знания стараюсь реализовывать и применять на практике.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моей профессиональной деятельности – это организация эффективного психолого-педагогического сопровождения взрослых и детей, т.е. создание в детском саду условий, которые способствуют сохранению и укреплению их психологического здоровья.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моей работы исходит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принципа «Не навреди!»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вся моя деятельность направлена на то, чтобы взрослые и дети чувствовали себя в детском саду уютно, эмоционально комфортно, чтобы создаваемая доброжелательная атмосфера позволяла творить, раскрывая внутренний потенциал и индивидуальность каждого человека.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с детьми применяю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игротерапию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элементы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игровые  и информационные технологии.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Свою работу я строю на доверии, не забывая о профессиональной этике и ответственности.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технологии для детей с ОВЗ» (Автономная некоммерческая организация дополнительного профессионального образования «Московская Академия Профессиональных Компетенций), 2023 год, 72 часа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«Методики и ключевые компетенции педагога дошкольного образования в соответствии с ФОП ДО и  ФАОП ДО» (Общество с ограниченной ответственностью «Образовательный центр «ИТ – перемена»») 2023 год, 72 часа.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 b="8285"/>
          <a:stretch>
            <a:fillRect/>
          </a:stretch>
        </p:blipFill>
        <p:spPr bwMode="auto">
          <a:xfrm>
            <a:off x="971600" y="3717032"/>
            <a:ext cx="30358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ЛЛЛ\AppData\Local\Microsoft\Windows\Temporary Internet Files\Content.Word\IMG20240124125901.jpg"/>
          <p:cNvPicPr/>
          <p:nvPr/>
        </p:nvPicPr>
        <p:blipFill>
          <a:blip r:embed="rId5" cstate="print"/>
          <a:srcRect l="1603" t="1068" b="6197"/>
          <a:stretch>
            <a:fillRect/>
          </a:stretch>
        </p:blipFill>
        <p:spPr bwMode="auto">
          <a:xfrm>
            <a:off x="4788024" y="3861048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«Инновационные подходы сочетания очных и дистанционных методов в образовательном процессе и работе с родителями в соответствии с ФГОС» 2023 г. , 16 часов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«Этнические сказки в пространстве дошкольного образования» 2022 г., 5 часов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«Инновационные методы повышения функциональной грамотности  как инструмент развития ребенка в соответствии с ФГОС», 2022 г., 16 часов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«Классическая песочная терапия в условиях реализации ФГОС», 2023 г., 16 часов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ЛЛ\AppData\Local\Microsoft\Windows\Temporary Internet Files\Content.Word\IMG2024012413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курсы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95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семинарах, форумах, мастер-классах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«Современные подходы к организации воспитательной работы в ДОО. Программы и календарные планы» 2022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«Современные подходы к познавательному развитию дошкольников: наглядное моделирование, проектная и исследовательская деятельность детей, детские опыты и экспериментирование» 2021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«Основы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арт-терапевтического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процесса и диагностика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2022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 «Мнемотехника для детей 6-9 лет» 2023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Форум «ИКТ по ФГОС в образовании» 2022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Форум «Формула успеха: преодоление трудностей в обучении у детей разных возрастных групп» 2022 г.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Форум «Инновационные технологии для современного педагога в    просветительской деятельности « 2023 г.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Форум «Наставничество в педагогике. Актуальные компетенции педагога в современном мире» 2023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pic>
        <p:nvPicPr>
          <p:cNvPr id="5" name="Рисунок 4" descr="C:\Users\ЛЛЛ\AppData\Local\Microsoft\Windows\Temporary Internet Files\Content.Word\IMG20240124130238.jpg"/>
          <p:cNvPicPr/>
          <p:nvPr/>
        </p:nvPicPr>
        <p:blipFill>
          <a:blip r:embed="rId3" cstate="print"/>
          <a:srcRect l="4009"/>
          <a:stretch>
            <a:fillRect/>
          </a:stretch>
        </p:blipFill>
        <p:spPr bwMode="auto">
          <a:xfrm>
            <a:off x="827584" y="1268760"/>
            <a:ext cx="3200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ЛЛ\AppData\Local\Microsoft\Windows\Temporary Internet Files\Content.Word\IMG20240124130310.jpg"/>
          <p:cNvPicPr/>
          <p:nvPr/>
        </p:nvPicPr>
        <p:blipFill>
          <a:blip r:embed="rId4" cstate="print"/>
          <a:srcRect l="7891" b="1834"/>
          <a:stretch>
            <a:fillRect/>
          </a:stretch>
        </p:blipFill>
        <p:spPr bwMode="auto">
          <a:xfrm rot="16480850">
            <a:off x="5310822" y="828234"/>
            <a:ext cx="2388125" cy="33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ЛЛ\AppData\Local\Microsoft\Windows\Temporary Internet Files\Content.Word\IMG20240124130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конкурс «Театрализованная деятельность в образовательной организации», 2022 г., 2 место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конкурс профессионального мастерства специалистов службы психолого-педагогического сопровождения «»Отдавая сердце детям – 2022», 2022 г., 1 место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конкурс «Мастер коррекционного обучения», 2023 г .,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место.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ЛЛЛ\AppData\Local\Microsoft\Windows\Temporary Internet Files\Content.Word\IMG20240124130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02183" y="2938943"/>
            <a:ext cx="2863722" cy="38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Работая на логопедических группах, мною были разработаны Рабочие программы: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программа «Подготовка к школе». Возраст 6-7 лет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программа «Развитие эмоций и навыков общения», 5-6 лет.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программа по мотивационной готовности детей к обучению в школе. 5-7 лет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по данным программам проводятся еженедельно, 25-30 минут, в старшей группе 1 раз в неделю, в подготовительной 2 раза.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осуществляется индивидуальное сопровождение детей по индивидуальным коррекционным программам.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ЛЛ\AppData\Local\Microsoft\Windows\Temporary Internet Files\Content.Word\IMG20240124125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84168" y="3284984"/>
            <a:ext cx="2074044" cy="26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21db750311ac2d76a17b810c73305111_l-52885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26876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  благодарственные письма: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МБУК г. Иркутска «ЦБС» Библиотека № 2 «Предместье»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ИГУ Педагогический институт. Отделение педагогического и социального образования (за наставничество)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ЛЛ\AppData\Local\Microsoft\Windows\Temporary Internet Files\Content.Word\IMG20240124142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1256</Words>
  <Application>Microsoft Office PowerPoint</Application>
  <PresentationFormat>Экран (4:3)</PresentationFormat>
  <Paragraphs>73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ЛЛЛ</dc:creator>
  <cp:lastModifiedBy>ЛЛЛ</cp:lastModifiedBy>
  <cp:revision>39</cp:revision>
  <dcterms:created xsi:type="dcterms:W3CDTF">2024-01-24T03:58:21Z</dcterms:created>
  <dcterms:modified xsi:type="dcterms:W3CDTF">2024-04-03T04:12:42Z</dcterms:modified>
</cp:coreProperties>
</file>