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70" r:id="rId6"/>
    <p:sldId id="261" r:id="rId7"/>
    <p:sldId id="268" r:id="rId8"/>
    <p:sldId id="267" r:id="rId9"/>
    <p:sldId id="269" r:id="rId10"/>
    <p:sldId id="266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 «</a:t>
            </a:r>
            <a:r>
              <a:rPr lang="ru-RU" sz="5400" b="1" dirty="0" err="1" smtClean="0"/>
              <a:t>Кинезиология</a:t>
            </a:r>
            <a:r>
              <a:rPr lang="ru-RU" sz="5400" b="1" dirty="0" smtClean="0"/>
              <a:t>,  как метод активного развития дошкольников»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414873"/>
            <a:ext cx="795637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Кинезиологические</a:t>
            </a:r>
            <a:r>
              <a:rPr kumimoji="0" lang="ru-RU" sz="25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</a:t>
            </a:r>
            <a:r>
              <a:rPr kumimoji="0" lang="ru-RU" sz="25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пражнения</a:t>
            </a:r>
            <a:r>
              <a:rPr kumimoji="0" lang="ru-RU" sz="25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5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мешочками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«Пробуждение мешочка»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/>
              <a:t>                   «</a:t>
            </a:r>
            <a:r>
              <a:rPr lang="ru-RU" sz="2400" b="1" dirty="0" smtClean="0"/>
              <a:t>Высоко сижу…»</a:t>
            </a:r>
            <a:r>
              <a:rPr lang="ru-RU" sz="2400" dirty="0" smtClean="0"/>
              <a:t>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ОУ Ромашка\Desktop\сайт\-5282824519158978718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312368" cy="4439816"/>
          </a:xfrm>
          <a:prstGeom prst="rect">
            <a:avLst/>
          </a:prstGeom>
          <a:noFill/>
        </p:spPr>
      </p:pic>
      <p:pic>
        <p:nvPicPr>
          <p:cNvPr id="3075" name="Picture 3" descr="C:\Users\ДОУ Ромашка\Desktop\сайт\-5282824519158978720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096344" cy="4504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03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7" y="476672"/>
            <a:ext cx="3638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урони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404664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парах: «Лови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ДОУ Ромашка\Desktop\сайт\-5282824519158978733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442290" cy="4703168"/>
          </a:xfrm>
          <a:prstGeom prst="rect">
            <a:avLst/>
          </a:prstGeom>
          <a:noFill/>
        </p:spPr>
      </p:pic>
      <p:pic>
        <p:nvPicPr>
          <p:cNvPr id="26628" name="Picture 4" descr="C:\Users\ДОУ Ромашка\Desktop\сайт\-5282824519158978726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00808"/>
            <a:ext cx="4801392" cy="4069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CC6413-5551-4DD1-87EC-C6F0B0081A9B}"/>
              </a:ext>
            </a:extLst>
          </p:cNvPr>
          <p:cNvSpPr txBox="1"/>
          <p:nvPr/>
        </p:nvSpPr>
        <p:spPr>
          <a:xfrm>
            <a:off x="1763688" y="1523112"/>
            <a:ext cx="6696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051720" y="692696"/>
            <a:ext cx="64087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метод активного развития, который основывается на использовании движений и физической активности для стимуляции умственного и физического развития. В последние годы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стала все более популярной и широко используется в образовании, в том числе и в дошкольном.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DB8807-6BE0-436C-84EB-0A2323DE0F11}"/>
              </a:ext>
            </a:extLst>
          </p:cNvPr>
          <p:cNvSpPr txBox="1"/>
          <p:nvPr/>
        </p:nvSpPr>
        <p:spPr>
          <a:xfrm>
            <a:off x="1403648" y="764704"/>
            <a:ext cx="71287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 2" panose="05020102010507070707" pitchFamily="18" charset="2"/>
              <a:buNone/>
            </a:pP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59632" y="1115956"/>
            <a:ext cx="74168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обучении дошкольников, педагоги могут не только сделать процесс обучения более интересным и захватывающим, но и способствовать развитию самодисциплины, уверенности в себе, усидчивости и других важных навыков, которые будут полезны детям в дальнейшем обучении и в повседневной жизни.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7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521007"/>
            <a:ext cx="74168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</a:t>
            </a:r>
            <a:r>
              <a:rPr kumimoji="0" lang="ru-RU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кинезиология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эффективным методом активного развития дошкольников, который помогает им не только становиться физически сильнее и ловчее, но и развивать важные навыки и качества, необходимые для успешной адаптации в обществе.  И  способствует  развитию самодисциплины, уверенности в себе, усидчивости и других важных навыков, которые будут полезны детям в дальнейшем обучении и в повседневной жизни.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2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7"/>
            <a:ext cx="69127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Мастер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класс для педагогов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27584" y="1014861"/>
            <a:ext cx="792088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профессиональной компетентности педагогов ДОУ в использовании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упражнений в совместной деятельности с детьми.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Познакомить участников  мастер – класса с понятием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теоретическими основами её применения в работе с детьми дошкольного возраста.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Продемонстрировать комплекс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упражнений, применяемый в работе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дошкольного возраста в условиях детского сада и семьи.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Развить умения участников мастер - класса по использованию приемов образовательной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Повысить мотивацию у участников мастер - класса по овладению нетрадиционной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технологией и её широкому применению в совместной деятельности с дошкольниками.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5.Показать совместную работу специалистов ДОУ (инструктора физкультуры, учителя - логопеда)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1091218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Упражнение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«Здравствуйте»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ДОУ Ромашка\Desktop\сайт\-5282824519158978699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312368" cy="44415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548680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Упражнение-активизатор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«Массаж ушей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ДОУ Ромашка\Desktop\сайт\-5282824519158978727_12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312368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89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59632" y="676945"/>
            <a:ext cx="75608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кинезиологических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Растяжки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нормализуют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гипертонус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гипотонус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Дыхательные упражнения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улучшают ритмику организма, развивают самоконтроль и произвольность.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Глазодвигательные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позволяют расширить поле зрения, улучшить восприятие.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телесных движений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развивается межполушарное взаимодействие, снимаются непроизвольные, непреднамеренные движения и мышечные зажимы.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для развития мелкой моторики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– стимулируют речевые зоны головного мозга;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на релаксацию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– способствуют расслаблению, снятию напряжения.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87624" y="308942"/>
            <a:ext cx="3456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«Перекрестное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марширование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03848" y="369729"/>
            <a:ext cx="59401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C:\Users\ДОУ Ромашка\Desktop\сайт\-5282824519158978708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3888432" cy="4715870"/>
          </a:xfrm>
          <a:prstGeom prst="rect">
            <a:avLst/>
          </a:prstGeom>
          <a:noFill/>
        </p:spPr>
      </p:pic>
      <p:pic>
        <p:nvPicPr>
          <p:cNvPr id="24582" name="Picture 6" descr="C:\Users\ДОУ Ромашка\Desktop\сайт\-5282824519158978728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617220" cy="4719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У Ромашка\Desktop\сайт\-5282824519158978712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18" y="1772816"/>
            <a:ext cx="3951290" cy="4526403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64088" y="410372"/>
            <a:ext cx="28083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«Дерево»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31640" y="476157"/>
            <a:ext cx="32403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«Колено – локоть»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У Ромашка\Desktop\сайт\-5282824519158978715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096344" cy="468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252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«Кинезиология,  как метод активного развития дошкольников»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ДОУ Ромашка</cp:lastModifiedBy>
  <cp:revision>18</cp:revision>
  <dcterms:created xsi:type="dcterms:W3CDTF">2013-01-06T18:32:13Z</dcterms:created>
  <dcterms:modified xsi:type="dcterms:W3CDTF">2024-05-14T09:50:47Z</dcterms:modified>
</cp:coreProperties>
</file>