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75" r:id="rId8"/>
    <p:sldId id="260" r:id="rId9"/>
    <p:sldId id="276" r:id="rId10"/>
    <p:sldId id="261" r:id="rId11"/>
    <p:sldId id="264" r:id="rId12"/>
    <p:sldId id="262" r:id="rId13"/>
    <p:sldId id="272" r:id="rId14"/>
    <p:sldId id="267" r:id="rId15"/>
    <p:sldId id="270" r:id="rId16"/>
    <p:sldId id="269" r:id="rId17"/>
    <p:sldId id="27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ungsuhChe" pitchFamily="49" charset="-127"/>
                <a:ea typeface="GungsuhChe" pitchFamily="49" charset="-127"/>
              </a:rPr>
              <a:t>Художники о войне</a:t>
            </a:r>
            <a:endParaRPr lang="ru-RU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2050" name="Picture 2" descr="http://www.otvoyna.ru/pic/zastavk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20000" cy="2095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4724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/>
              <a:t>" Война нас радости лишила,</a:t>
            </a:r>
            <a:br>
              <a:rPr lang="ru-RU" sz="2400" b="1" dirty="0" smtClean="0"/>
            </a:br>
            <a:r>
              <a:rPr lang="ru-RU" sz="2400" b="1" dirty="0" smtClean="0"/>
              <a:t>Родного крова и тепла,</a:t>
            </a:r>
            <a:br>
              <a:rPr lang="ru-RU" sz="2400" b="1" dirty="0" smtClean="0"/>
            </a:br>
            <a:r>
              <a:rPr lang="ru-RU" sz="2400" b="1" dirty="0" smtClean="0"/>
              <a:t>В далекий путь нас снарядила, </a:t>
            </a:r>
            <a:br>
              <a:rPr lang="ru-RU" sz="2400" b="1" dirty="0" smtClean="0"/>
            </a:br>
            <a:r>
              <a:rPr lang="ru-RU" sz="2400" b="1" dirty="0" smtClean="0"/>
              <a:t>Солдатами нас нарекла."</a:t>
            </a:r>
          </a:p>
          <a:p>
            <a:pPr algn="r"/>
            <a:r>
              <a:rPr lang="ru-RU" sz="2400" b="1" i="1" dirty="0" smtClean="0"/>
              <a:t>З. Голод</a:t>
            </a:r>
            <a:endParaRPr lang="ru-RU" sz="2400" b="1" i="1" dirty="0"/>
          </a:p>
        </p:txBody>
      </p:sp>
      <p:pic>
        <p:nvPicPr>
          <p:cNvPr id="5122" name="Picture 2" descr="D:\ПРИКАЗЫ Олина\пофсоюз и списки\звез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" y="4724400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ДЕЙНЕКА АЛЕКСАНДР АЛЕКСАНДРОВИЧ (1899—1969)</a:t>
            </a:r>
            <a:br>
              <a:rPr lang="ru-RU" b="1" cap="all" dirty="0" smtClean="0"/>
            </a:br>
            <a:endParaRPr lang="ru-RU" dirty="0"/>
          </a:p>
        </p:txBody>
      </p:sp>
      <p:pic>
        <p:nvPicPr>
          <p:cNvPr id="19458" name="Picture 2" descr="http://www.deineka.ru/images/photo/dein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245094" cy="475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varogday.com/wp-content/uploads/Sevasto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630959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66800" y="0"/>
            <a:ext cx="6318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"Оборона Севастополя".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9163/173691297.1a/0_9b524_fde04c0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2981326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6720/173691297.1a/0_9b526_ba86c06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3937230" cy="2181226"/>
          </a:xfrm>
          <a:prstGeom prst="rect">
            <a:avLst/>
          </a:prstGeom>
          <a:noFill/>
        </p:spPr>
      </p:pic>
      <p:pic>
        <p:nvPicPr>
          <p:cNvPr id="18438" name="Picture 6" descr="http://img-fotki.yandex.ru/get/9230/173691297.1a/0_9b527_485ede73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276600"/>
            <a:ext cx="4762500" cy="3276601"/>
          </a:xfrm>
          <a:prstGeom prst="rect">
            <a:avLst/>
          </a:prstGeom>
          <a:noFill/>
        </p:spPr>
      </p:pic>
      <p:pic>
        <p:nvPicPr>
          <p:cNvPr id="18440" name="Picture 8" descr="http://img-fotki.yandex.ru/get/6715/173691297.1a/0_9b535_e6188656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48000"/>
            <a:ext cx="2819400" cy="3623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varogday.com/wp-content/uploads/Sevasto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630959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66800" y="0"/>
            <a:ext cx="6318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"Оборона Севастополя".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Юрий Михайлович Непри́нцев</a:t>
            </a:r>
            <a:r>
              <a:rPr lang="vi-VN" dirty="0" smtClean="0"/>
              <a:t> (1909—1996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4578" name="Picture 2" descr="Непринцев Юрий Михайлович 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436473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«Отдых после боя»</a:t>
            </a:r>
            <a:endParaRPr lang="ru-RU" dirty="0"/>
          </a:p>
        </p:txBody>
      </p:sp>
      <p:pic>
        <p:nvPicPr>
          <p:cNvPr id="27650" name="Picture 2" descr="http://media.vashdosug.ru/media/416588/560x292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99"/>
            <a:ext cx="9144000" cy="476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Костецкий</a:t>
            </a:r>
            <a:r>
              <a:rPr lang="ru-RU" b="1" dirty="0" smtClean="0"/>
              <a:t> Владимир Николаевич</a:t>
            </a:r>
            <a:br>
              <a:rPr lang="ru-RU" b="1" dirty="0" smtClean="0"/>
            </a:br>
            <a:r>
              <a:rPr lang="ru-RU" b="1" dirty="0" smtClean="0"/>
              <a:t>1905-1968</a:t>
            </a:r>
            <a:endParaRPr lang="ru-RU" dirty="0"/>
          </a:p>
        </p:txBody>
      </p:sp>
      <p:pic>
        <p:nvPicPr>
          <p:cNvPr id="25602" name="Picture 2" descr="Kostetsky-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4191000" cy="495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 того времени прошло больше семидесяти лет, выросло не одно поколение талантливых художников, </a:t>
            </a:r>
            <a:r>
              <a:rPr lang="ru-RU" b="1" dirty="0" smtClean="0"/>
              <a:t>в </a:t>
            </a:r>
            <a:r>
              <a:rPr lang="ru-RU" b="1" dirty="0"/>
              <a:t>творчестве которых тоже нашлось место теме Великой Отечественной войны. Но картины и другие произведения искусства, созданные в военные годы, не утратили своей важности</a:t>
            </a:r>
            <a:r>
              <a:rPr lang="ru-RU" b="1" dirty="0" smtClean="0"/>
              <a:t>, </a:t>
            </a:r>
            <a:r>
              <a:rPr lang="ru-RU" b="1" dirty="0"/>
              <a:t>как памятники мужеству и героизму советского народа, проявленного в годы Великой Отечественной войны, обрели еще большую историческую ценность.</a:t>
            </a:r>
          </a:p>
        </p:txBody>
      </p:sp>
      <p:pic>
        <p:nvPicPr>
          <p:cNvPr id="3074" name="Picture 2" descr="D:\ПРИКАЗЫ Олина\пофсоюз и списки\звез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65" y="5137160"/>
            <a:ext cx="3268670" cy="1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3434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«Возвращение»</a:t>
            </a:r>
            <a:endParaRPr lang="ru-RU" b="1" dirty="0"/>
          </a:p>
        </p:txBody>
      </p:sp>
      <p:pic>
        <p:nvPicPr>
          <p:cNvPr id="28674" name="Picture 2" descr="https://upload.wikimedia.org/wikipedia/ru/6/6a/%D0%9A%D0%B0%D1%80%D1%82%D0%B8%D0%BD%D0%B0_%D0%92%D0%BB%D0%B0%D0%B4%D0%B8%D0%BC%D0%B8%D1%80%D0%B0_%D0%9D%D0%B8%D0%BA%D0%BE%D0%BB%D0%B0%D0%B5%D0%B2%D0%B8%D1%87%D0%B0_%D0%9A%D0%BE%D1%81%D1%82%D0%B5%D1%86%D0%BA%D0%BE%D0%B3%D0%BE_%D0%92%D0%BE%D0%B7%D0%B2%D1%80%D0%B0%D1%89%D0%B5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724400" cy="641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Цель</a:t>
            </a:r>
            <a:r>
              <a:rPr lang="ru-RU" sz="1600" b="1" dirty="0"/>
              <a:t>: </a:t>
            </a:r>
            <a:r>
              <a:rPr lang="ru-RU" sz="1600" dirty="0"/>
              <a:t>формирование гражданско-патриотического воспитания подрастающего поколения</a:t>
            </a:r>
            <a:br>
              <a:rPr lang="ru-RU" sz="1600" dirty="0"/>
            </a:br>
            <a:r>
              <a:rPr lang="ru-RU" sz="2700" b="1" dirty="0"/>
              <a:t>Задачи: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1. Расширить знания ребят о Великой Отечественной войне, познакомив с художниками-участниками боевых действий.</a:t>
            </a:r>
            <a:br>
              <a:rPr lang="ru-RU" sz="1600" dirty="0"/>
            </a:br>
            <a:r>
              <a:rPr lang="ru-RU" sz="1600" dirty="0"/>
              <a:t>2. Раскрыть через картины качества советского </a:t>
            </a:r>
            <a:r>
              <a:rPr lang="ru-RU" sz="1600" dirty="0" smtClean="0"/>
              <a:t>народа, позволившие выйти </a:t>
            </a:r>
            <a:r>
              <a:rPr lang="ru-RU" sz="1600" dirty="0"/>
              <a:t>из </a:t>
            </a:r>
            <a:r>
              <a:rPr lang="ru-RU" sz="1600" dirty="0" smtClean="0"/>
              <a:t>тяжелейших испытаний и </a:t>
            </a:r>
            <a:r>
              <a:rPr lang="ru-RU" sz="1600" dirty="0"/>
              <a:t>одержать великую </a:t>
            </a:r>
            <a:r>
              <a:rPr lang="ru-RU" sz="1600" dirty="0" smtClean="0"/>
              <a:t>Победу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/>
              <a:t>Музыкальное </a:t>
            </a:r>
            <a:r>
              <a:rPr lang="ru-RU" sz="2700" b="1" dirty="0"/>
              <a:t>сопровождение: </a:t>
            </a:r>
            <a:r>
              <a:rPr lang="ru-RU" sz="1600" dirty="0"/>
              <a:t>фонограммы песен «После боя» </a:t>
            </a:r>
            <a:r>
              <a:rPr lang="ru-RU" sz="1600" dirty="0" smtClean="0"/>
              <a:t>,«</a:t>
            </a:r>
            <a:r>
              <a:rPr lang="ru-RU" sz="1600" dirty="0"/>
              <a:t>Священная война», «Легендарный Севастополь</a:t>
            </a:r>
            <a:r>
              <a:rPr lang="ru-RU" sz="1600" dirty="0" smtClean="0"/>
              <a:t>», </a:t>
            </a:r>
            <a:r>
              <a:rPr lang="ru-RU" sz="1600" dirty="0"/>
              <a:t>«День Победы»</a:t>
            </a:r>
          </a:p>
        </p:txBody>
      </p:sp>
      <p:pic>
        <p:nvPicPr>
          <p:cNvPr id="1026" name="Picture 2" descr="D:\ПРИКАЗЫ Олина\пофсоюз и списки\звез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48063"/>
            <a:ext cx="3773312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c.pics.livejournal.com/donna_benta/32195708/164652/16465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5524501" cy="3038476"/>
          </a:xfrm>
          <a:prstGeom prst="rect">
            <a:avLst/>
          </a:prstGeom>
          <a:noFill/>
        </p:spPr>
      </p:pic>
      <p:pic>
        <p:nvPicPr>
          <p:cNvPr id="1029" name="Picture 5" descr="http://pics.livejournal.com/donna_benta/pic/000tbx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2895600" cy="39400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05600" y="4495800"/>
            <a:ext cx="104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В.Горяев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524000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Художник на войне</a:t>
            </a:r>
            <a:br>
              <a:rPr lang="ru-RU" b="1" dirty="0"/>
            </a:br>
            <a:r>
              <a:rPr lang="ru-RU" b="1" dirty="0"/>
              <a:t>Художник на войне запомнит краски,</a:t>
            </a:r>
            <a:br>
              <a:rPr lang="ru-RU" b="1" dirty="0"/>
            </a:br>
            <a:r>
              <a:rPr lang="ru-RU" b="1" dirty="0"/>
              <a:t>И выложит их позже на мольберт:</a:t>
            </a:r>
            <a:br>
              <a:rPr lang="ru-RU" b="1" dirty="0"/>
            </a:br>
            <a:r>
              <a:rPr lang="ru-RU" b="1" dirty="0"/>
              <a:t>Тревожный миг атаки без огласки,</a:t>
            </a:r>
            <a:br>
              <a:rPr lang="ru-RU" b="1" dirty="0"/>
            </a:br>
            <a:r>
              <a:rPr lang="ru-RU" b="1" dirty="0"/>
              <a:t>И кем-то неотправленный конверт,</a:t>
            </a:r>
            <a:br>
              <a:rPr lang="ru-RU" b="1" dirty="0"/>
            </a:br>
            <a:r>
              <a:rPr lang="ru-RU" b="1" dirty="0"/>
              <a:t>Щетину на щеках и злую стужу,</a:t>
            </a:r>
            <a:br>
              <a:rPr lang="ru-RU" b="1" dirty="0"/>
            </a:br>
            <a:r>
              <a:rPr lang="ru-RU" b="1" dirty="0"/>
              <a:t>И кипятка спасительный глоток</a:t>
            </a:r>
            <a:br>
              <a:rPr lang="ru-RU" b="1" dirty="0"/>
            </a:br>
            <a:r>
              <a:rPr lang="ru-RU" b="1" dirty="0"/>
              <a:t>Опишет, если Богу будет нужен</a:t>
            </a:r>
            <a:br>
              <a:rPr lang="ru-RU" b="1" dirty="0"/>
            </a:br>
            <a:r>
              <a:rPr lang="ru-RU" b="1" dirty="0"/>
              <a:t>Его конкретно праведный итог…</a:t>
            </a:r>
          </a:p>
        </p:txBody>
      </p:sp>
      <p:pic>
        <p:nvPicPr>
          <p:cNvPr id="1026" name="Picture 2" descr="D:\ПРИКАЗЫ Олина\пофсоюз и списки\звез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800600"/>
            <a:ext cx="3962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5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ics.livejournal.com/donna_benta/pic/000t3kpf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724400" cy="4200288"/>
          </a:xfrm>
          <a:prstGeom prst="rect">
            <a:avLst/>
          </a:prstGeom>
          <a:noFill/>
        </p:spPr>
      </p:pic>
      <p:pic>
        <p:nvPicPr>
          <p:cNvPr id="3" name="Picture 9" descr="http://pics.livejournal.com/donna_benta/pic/000t2qbg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0"/>
            <a:ext cx="3429000" cy="2898577"/>
          </a:xfrm>
          <a:prstGeom prst="rect">
            <a:avLst/>
          </a:prstGeom>
          <a:noFill/>
        </p:spPr>
      </p:pic>
      <p:pic>
        <p:nvPicPr>
          <p:cNvPr id="4" name="Picture 7" descr="http://pics.livejournal.com/donna_benta/pic/000t05ds/s640x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828800" cy="3302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052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А. В. </a:t>
            </a:r>
            <a:r>
              <a:rPr lang="ru-RU" b="1" dirty="0" err="1" smtClean="0"/>
              <a:t>Кокорин</a:t>
            </a:r>
            <a:endParaRPr lang="ru-RU" dirty="0"/>
          </a:p>
        </p:txBody>
      </p:sp>
      <p:pic>
        <p:nvPicPr>
          <p:cNvPr id="15364" name="Picture 4" descr="http://pics.livejournal.com/donna_benta/pic/000t1501/s640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1000"/>
            <a:ext cx="2102941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s.livejournal.com/donna_benta/pic/000t5hp4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999786"/>
          </a:xfrm>
          <a:prstGeom prst="rect">
            <a:avLst/>
          </a:prstGeom>
          <a:noFill/>
        </p:spPr>
      </p:pic>
      <p:pic>
        <p:nvPicPr>
          <p:cNvPr id="16388" name="Picture 4" descr="http://pics.livejournal.com/donna_benta/pic/000t6xp7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01314"/>
            <a:ext cx="4724400" cy="39566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4191000"/>
            <a:ext cx="134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 Л. </a:t>
            </a:r>
            <a:r>
              <a:rPr lang="ru-RU" dirty="0" err="1" smtClean="0"/>
              <a:t>Бруни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760" y="3810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Тема Великой Отечественной войны занимала особое место в творчестве множества композиторов, поэтов, писателей и художников, многие из которых сами были участники этого кровопролитного противостояния и с оружием в руках защищали свою Родину от немецко-фашистских захватчиков. Даже те, кто оставался в тылу, часто выезжали на фронт, чтобы своими выступлениями поддержать боевой дух солдат, а художники отображали в своих картинах увиденное на полях сражений. В перерывах между боями, артобстрелами и авианалетами они много запоминали, наблюдали солдатский быт и делали зарисовки.</a:t>
            </a:r>
          </a:p>
        </p:txBody>
      </p:sp>
      <p:pic>
        <p:nvPicPr>
          <p:cNvPr id="4098" name="Picture 2" descr="D:\ПРИКАЗЫ Олина\пофсоюз и списки\звез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03" y="5334000"/>
            <a:ext cx="32369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7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cs.livejournal.com/donna_benta/pic/000t7r72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057400" cy="3210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429000"/>
            <a:ext cx="139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В.В.  Щеглов</a:t>
            </a:r>
            <a:endParaRPr lang="ru-RU" dirty="0"/>
          </a:p>
        </p:txBody>
      </p:sp>
      <p:pic>
        <p:nvPicPr>
          <p:cNvPr id="17412" name="Picture 4" descr="http://pics.livejournal.com/donna_benta/pic/000t8r74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1432" y="0"/>
            <a:ext cx="3402568" cy="5029201"/>
          </a:xfrm>
          <a:prstGeom prst="rect">
            <a:avLst/>
          </a:prstGeom>
          <a:noFill/>
        </p:spPr>
      </p:pic>
      <p:pic>
        <p:nvPicPr>
          <p:cNvPr id="17414" name="Picture 6" descr="http://ic.pics.livejournal.com/donna_benta/32195708/167574/167574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632262"/>
            <a:ext cx="3423544" cy="522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143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Во время Великой Отечественной войны наши живописцы отображали героические события в тылу и на фронте, показывали в своих картинах жизнь простых людей на передовой и в тылу. Они стремились как можно полнее раскрыть те качества советского народа, которые позволили с честью выйти из тяжелейших испытаний, пережить невероятные лишения и одержать великую Победу.</a:t>
            </a:r>
          </a:p>
        </p:txBody>
      </p:sp>
      <p:pic>
        <p:nvPicPr>
          <p:cNvPr id="2050" name="Picture 2" descr="D:\ПРИКАЗЫ Олина\пофсоюз и списки\звез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265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Художники о войне</vt:lpstr>
      <vt:lpstr>     Цель: формирование гражданско-патриотического воспитания подрастающего поколения Задачи: 1. Расширить знания ребят о Великой Отечественной войне, познакомив с художниками-участниками боевых действий. 2. Раскрыть через картины качества советского народа, позволившие выйти из тяжелейших испытаний и одержать великую Победу Музыкальное сопровождение: фонограммы песен «После боя» ,«Священная война», «Легендарный Севастополь», «День Победы»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ДЕЙНЕКА АЛЕКСАНДР АЛЕКСАНДРОВИЧ (1899—1969) </vt:lpstr>
      <vt:lpstr>Презентация PowerPoint</vt:lpstr>
      <vt:lpstr>Презентация PowerPoint</vt:lpstr>
      <vt:lpstr>Презентация PowerPoint</vt:lpstr>
      <vt:lpstr>Юрий Михайлович Непри́нцев (1909—1996)</vt:lpstr>
      <vt:lpstr>«Отдых после боя»</vt:lpstr>
      <vt:lpstr>Костецкий Владимир Николаевич 1905-1968</vt:lpstr>
      <vt:lpstr>Презентация PowerPoint</vt:lpstr>
      <vt:lpstr>«Возвращение»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о войне</dc:title>
  <dc:creator>Анд</dc:creator>
  <cp:lastModifiedBy>home</cp:lastModifiedBy>
  <cp:revision>18</cp:revision>
  <dcterms:created xsi:type="dcterms:W3CDTF">2016-04-07T17:49:52Z</dcterms:created>
  <dcterms:modified xsi:type="dcterms:W3CDTF">2024-05-21T10:49:58Z</dcterms:modified>
</cp:coreProperties>
</file>