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61" r:id="rId3"/>
    <p:sldId id="259" r:id="rId4"/>
    <p:sldId id="263" r:id="rId5"/>
    <p:sldId id="260" r:id="rId6"/>
    <p:sldId id="262" r:id="rId7"/>
    <p:sldId id="273" r:id="rId8"/>
    <p:sldId id="264" r:id="rId9"/>
    <p:sldId id="269" r:id="rId10"/>
    <p:sldId id="275" r:id="rId11"/>
    <p:sldId id="274" r:id="rId12"/>
    <p:sldId id="272" r:id="rId13"/>
    <p:sldId id="289" r:id="rId14"/>
    <p:sldId id="276" r:id="rId15"/>
    <p:sldId id="278" r:id="rId16"/>
    <p:sldId id="277" r:id="rId17"/>
    <p:sldId id="290" r:id="rId18"/>
    <p:sldId id="279" r:id="rId19"/>
    <p:sldId id="280" r:id="rId20"/>
    <p:sldId id="287" r:id="rId21"/>
    <p:sldId id="281" r:id="rId22"/>
    <p:sldId id="282" r:id="rId23"/>
    <p:sldId id="283" r:id="rId24"/>
    <p:sldId id="284" r:id="rId25"/>
    <p:sldId id="285" r:id="rId26"/>
    <p:sldId id="271" r:id="rId27"/>
    <p:sldId id="286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000"/>
    <a:srgbClr val="880000"/>
    <a:srgbClr val="0D8697"/>
    <a:srgbClr val="C6247A"/>
    <a:srgbClr val="C52378"/>
    <a:srgbClr val="98124D"/>
    <a:srgbClr val="853E5B"/>
    <a:srgbClr val="F94900"/>
    <a:srgbClr val="613125"/>
    <a:srgbClr val="AC1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38" d="100"/>
          <a:sy n="38" d="100"/>
        </p:scale>
        <p:origin x="54" y="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2E746-9A7B-4C7C-81C9-63748954D119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6C92F-91C0-451D-A0CD-EB6B424A91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37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6C92F-91C0-451D-A0CD-EB6B424A918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8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1200" y="1051664"/>
            <a:ext cx="79649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по нравственно-патриотическому воспитанию детей подготовительной группы</a:t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«Воспитываем патриотов»</a:t>
            </a:r>
            <a:endParaRPr lang="ru-RU" sz="3200" b="1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F50B95-EF9B-5B5C-9DD8-1C92ED1C9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606209"/>
            <a:ext cx="8737600" cy="30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B1F54-2792-3AB6-52DF-8C4C7540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6400"/>
            <a:ext cx="7886700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Наш патриотический уголок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2301F-9011-1516-B1AF-BEDDB5045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449"/>
            <a:ext cx="9144000" cy="53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6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D4AB7-877A-7B62-5EF5-3E3510A77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28320"/>
            <a:ext cx="4003040" cy="5994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F4A2C0-C366-57F6-985B-21139F21B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20" y="528320"/>
            <a:ext cx="424688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CAEE0E-BD84-C00E-1614-1A3CAF687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774"/>
            <a:ext cx="4328158" cy="5852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D2B6C8-2A26-5D07-228C-9D6E683D0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2" y="552774"/>
            <a:ext cx="4328158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F1A97-A7A2-FA55-7831-67771643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49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Дидактические игры-лабиринты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279DF-92F1-7A37-E56E-AD37C633F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2" y="1457325"/>
            <a:ext cx="2897066" cy="5400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55126E-BB3D-AF32-F66F-CEB87BAA0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2" y="1457324"/>
            <a:ext cx="2817812" cy="54006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CFEE27-DCFE-22E3-FE19-4D6C1948B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88" y="1457324"/>
            <a:ext cx="2817812" cy="54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15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D3F92-E9A3-1BA7-7236-3E77A3E82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800"/>
            <a:ext cx="7677150" cy="6349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Акция :» Письмо солдату»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DE739C-8382-542C-152C-4349AE5AA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5681"/>
            <a:ext cx="2733008" cy="4988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4BA44-894D-C067-AFE0-21CEA516F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1" y="1056641"/>
            <a:ext cx="2733007" cy="49885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615524-2D72-04B1-35A3-B0FFBB598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33" y="1056641"/>
            <a:ext cx="273300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2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58FF5E-027D-A3A4-4442-1C2FD4EEC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3EDA59-84B4-5D26-F90B-987E85021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400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A8CBF1-9190-08D5-7A9B-11F869EC4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66"/>
            <a:ext cx="4328160" cy="3476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7D7A52-A61F-1341-59A9-C76BD7B1C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2" y="323166"/>
            <a:ext cx="3881118" cy="34766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8A8F8D-50ED-D384-1602-73DDEF39D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68" y="3942080"/>
            <a:ext cx="3553655" cy="2915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32238-61E0-384C-D5E5-82E61870EC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2" y="3942080"/>
            <a:ext cx="3881118" cy="29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77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7F5FF7-401E-BB50-88ED-8092A0CA4B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751"/>
            <a:ext cx="2895599" cy="4537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117114-A56B-6163-8A46-2523387D9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859809"/>
            <a:ext cx="3098800" cy="4653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96294C-8C0E-E32F-FE44-4E7FB8750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791570"/>
            <a:ext cx="2743199" cy="4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44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937865-CA31-C273-8509-58DB62600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1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C3B8E-6ED0-565E-D0B3-30068115D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4" y="162560"/>
            <a:ext cx="4081976" cy="6451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DA69D7-326D-3453-FD2A-2264A8E5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560"/>
            <a:ext cx="4346136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63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3136" y="1041991"/>
            <a:ext cx="7166344" cy="544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8C0000"/>
                </a:solidFill>
                <a:latin typeface="Times New Roman" pitchFamily="18" charset="0"/>
                <a:cs typeface="Times New Roman" pitchFamily="18" charset="0"/>
              </a:rPr>
              <a:t>ИНФОРМАЦИЯ О ПРОЕКТЕ:</a:t>
            </a:r>
          </a:p>
          <a:p>
            <a:pPr algn="ctr"/>
            <a:endParaRPr lang="ru-RU" sz="3200" b="1" i="1" dirty="0">
              <a:solidFill>
                <a:srgbClr val="8C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групповой, информационно- творческий, игровой, краткосрочный.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Сроки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 </a:t>
            </a:r>
            <a:r>
              <a:rPr lang="ru-RU" sz="2800" dirty="0"/>
              <a:t>Январь-март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Участники: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дети подготовительной группы, воспитатели, музыкальный руководитель, родители.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Образовательная область: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социально-коммуникативное развитие, художественно-эстетическое развитие.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6B2469-8E47-D1E3-893A-BB38E17F1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9" y="0"/>
            <a:ext cx="2126511" cy="1041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5F3AC9-3D60-FB5B-DD54-53DA2100F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126511" cy="10419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DB6217-CDB4-CF10-944F-BC62371D6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5816008"/>
            <a:ext cx="2126511" cy="10419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5124F0-FC64-65A9-E286-8D1D5B394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9" y="5816008"/>
            <a:ext cx="2126511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91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8FC5F-A99C-CAB7-FE80-63DBFCB9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11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День Защитника Отечества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472CF7-EC7A-9CE8-9773-0BFA76CF2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6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5FBD17D-C1E8-2BB2-2F56-DF3F5160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89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35D8D-30F9-6241-83C9-CA937FFE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279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Древо семьи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4C9D9F-B54A-15F6-B343-D3FD6C19F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137920"/>
            <a:ext cx="4023360" cy="5720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B94A2A-C290-87A5-4DAC-93AAA19D1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7920"/>
            <a:ext cx="4307840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32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C49EB3-A48B-B604-15AB-03D51F6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73"/>
            <a:ext cx="4572000" cy="5848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2EDC35-B58A-9406-D8B1-62C1B3AC4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232011"/>
            <a:ext cx="4368800" cy="57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64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99ADA7-ACBC-5857-E2F2-927E2B8DE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00176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06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767307-F9C9-FEC4-7F6A-198104CDD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2" y="163773"/>
            <a:ext cx="7823200" cy="65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6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8930" y="368490"/>
            <a:ext cx="7949380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8C0000"/>
                </a:solidFill>
                <a:latin typeface="Times New Roman" pitchFamily="18" charset="0"/>
                <a:cs typeface="Times New Roman" pitchFamily="18" charset="0"/>
              </a:rPr>
              <a:t>ЗАКЛЮЧЕНИЕ: 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Постепенно, благодаря систематической, целенаправленной работе, дети приобщаются к тому, что поможет им стать людьми с активной жизненной позицией, чувствующими причастность к родному краю, его истории, уважающими Отечество, любящими свою семью. На этом работа по воспитанию патриотических чувств у детей не заканчивается, она будет продолжена.</a:t>
            </a:r>
          </a:p>
          <a:p>
            <a:pPr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Хочется закончить словами В.А. Сухомлинского:</a:t>
            </a:r>
          </a:p>
          <a:p>
            <a:pPr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«Как у маленького деревца, еле поднявшегося над землей, заботливый садовник укрепляет корень, от мощности  которого зависит жизнь растения на протяжении нескольких десятилетий, так педагог должен заботиться о воспитании у детей чувства безграничной любви 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200" b="1" i="1" dirty="0">
              <a:solidFill>
                <a:srgbClr val="8C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rgbClr val="8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72638C-9438-FD73-ABD1-883000B34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40" y="7188282"/>
            <a:ext cx="2785730" cy="14045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5EEF86-18C8-39A4-AC81-5F4829667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111874"/>
            <a:ext cx="2916407" cy="16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5A9A6-4DB7-CCE6-20DC-71E8131D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8960"/>
            <a:ext cx="7886700" cy="7518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AC3B6-0BCD-FB1B-1437-565BF7238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0"/>
            <a:ext cx="91440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8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4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52"/>
    </mc:Choice>
    <mc:Fallback xmlns="">
      <p:transition spd="slow" advTm="858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6852" y="2271251"/>
            <a:ext cx="69907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Нельзя быть патриотом, не чувствуя личной связи с Родиной, не зная, как любили и берегли ее наши предки, наши отцы и деды.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связи с этим проблема нравственного - патриотического воспитания детей дошкольного возраста становится одной из актуальных.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6502" y="1150374"/>
            <a:ext cx="4679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 w="0"/>
                <a:solidFill>
                  <a:srgbClr val="8C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АКТУАЛЬНОСТЬ: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AE9EB0-1949-18FB-9673-4758CB272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6238" cy="17351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343390-5FA9-3477-9973-F9A5C7DDD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04" y="5273749"/>
            <a:ext cx="2619153" cy="14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3000" y="2212259"/>
            <a:ext cx="720458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Воспитание гражданина и патриота своей страны.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6502" y="1150374"/>
            <a:ext cx="4679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 w="0"/>
                <a:solidFill>
                  <a:srgbClr val="8C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A0962E-FEAB-F894-5881-AA9C6B6F5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3911600"/>
            <a:ext cx="6858001" cy="29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0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8580" y="929149"/>
            <a:ext cx="704972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8C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ctr"/>
            <a:endParaRPr lang="ru-RU" sz="2400" b="1" i="1" dirty="0">
              <a:solidFill>
                <a:srgbClr val="8C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воспитанию у каждого ребенка любви к Родине. Воспитывать уважение и чувство благодарности ко всем, кто защищает и защищал Родину: воинам Российской армии, ветеранам;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о государственных праздниках и историческом наследии нашей страны;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эмоциональный отклик на результат своей деятельности.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20F77-FA4B-CADD-1A7B-A8C8FA60F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" y="103771"/>
            <a:ext cx="2774331" cy="1725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5F96FC-E4F3-1A62-5AF3-5C5C4A9E7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5207242"/>
            <a:ext cx="2871787" cy="16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66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347" y="1902542"/>
            <a:ext cx="6961239" cy="4886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Патриотическое воспитание - это основа будущего гражданина. Патриотическое чувство не возникает само по себе. Это результат длительного, целенаправленного, воспитательного воздействия на человека, начиная с самого детства.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Ребенок не рождается злым или добрым, нравственным или безнравственным. То, какие нравственные качества разовьются у ребенка, зависит, прежде всего, от родителей и окружающих его взрослых, как они его воспитают, какими впечатлениями обогатят.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Поэтому большую работу по воспитанию у детей патриотических чувств необходимо вести в дошкольном учреждении.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6502" y="1150374"/>
            <a:ext cx="4679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ln w="0"/>
                <a:solidFill>
                  <a:srgbClr val="8C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ПРОБЛЕМА: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18EB70-3326-4685-AEE2-665B7E755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4708" cy="19025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A68416-B7C2-E75A-5B15-2466810B8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3" y="0"/>
            <a:ext cx="3152843" cy="190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34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FCF96-515D-D55C-BF21-2937AC849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06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3174" y="575187"/>
            <a:ext cx="7949381" cy="6486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8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ФОРМАЫ РАБОТЫ С ДЕТЬМИ: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такие Защитники Отечества», «Моя Родина – Россия» и др.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«Санитары», эстафета «Склад боеприпасов», «Быстрая лодка».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стихотворения: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Маршак «Февраль» и др.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«Выложи из геометрических фигур танк, самолета» (по образцу) и др.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подарков для пап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посвященный дню Защитников Отечества.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иллюстраций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«Военная техника», «Защитники отечества».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 «Дядя Степа-милиционер» и др. 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5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678" y="707923"/>
            <a:ext cx="79346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8C0000"/>
                </a:solidFill>
                <a:latin typeface="Times New Roman" pitchFamily="18" charset="0"/>
                <a:cs typeface="Times New Roman" pitchFamily="18" charset="0"/>
              </a:rPr>
              <a:t>ФОРМЫ ВЗАИМОДЕСТВИЯ С РОДИТЕЛЯМИ: 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Рекомендации для родителей: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рассказать ребенку о празднике 23 февраля, кто такие Защитники Отечества, кого поздравляют в этот день.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Просмотр с детьми армейских фотографий пап.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Поиграть дома с ребенком в игры: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«Кто быстрее оденется», «Моряки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38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</TotalTime>
  <Words>527</Words>
  <Application>Microsoft Office PowerPoint</Application>
  <PresentationFormat>Экран (4:3)</PresentationFormat>
  <Paragraphs>48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патриотический уголок</vt:lpstr>
      <vt:lpstr>Презентация PowerPoint</vt:lpstr>
      <vt:lpstr>Презентация PowerPoint</vt:lpstr>
      <vt:lpstr>Дидактические игры-лабиринты</vt:lpstr>
      <vt:lpstr>Акция :» Письмо солдату»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Защитника Отечества</vt:lpstr>
      <vt:lpstr>Презентация PowerPoint</vt:lpstr>
      <vt:lpstr>Древо семьи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григорий дремов</cp:lastModifiedBy>
  <cp:revision>127</cp:revision>
  <dcterms:created xsi:type="dcterms:W3CDTF">2013-11-19T05:52:05Z</dcterms:created>
  <dcterms:modified xsi:type="dcterms:W3CDTF">2024-06-16T11:16:10Z</dcterms:modified>
</cp:coreProperties>
</file>