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2" r:id="rId2"/>
    <p:sldId id="260" r:id="rId3"/>
    <p:sldId id="276" r:id="rId4"/>
    <p:sldId id="264" r:id="rId5"/>
    <p:sldId id="268" r:id="rId6"/>
    <p:sldId id="262" r:id="rId7"/>
    <p:sldId id="263" r:id="rId8"/>
    <p:sldId id="258" r:id="rId9"/>
    <p:sldId id="269" r:id="rId10"/>
    <p:sldId id="270" r:id="rId11"/>
    <p:sldId id="259" r:id="rId12"/>
    <p:sldId id="267" r:id="rId13"/>
    <p:sldId id="277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>
      <p:cViewPr>
        <p:scale>
          <a:sx n="98" d="100"/>
          <a:sy n="98" d="100"/>
        </p:scale>
        <p:origin x="-205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ll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>
    <p:pull dir="u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8280920" cy="13098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дошкольное </a:t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«Детский сад № 189 Центрального района Волгограда»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568952" cy="186992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Правильно дышим – красиво поём!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на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певческого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дыхания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музыкальном занятии со старшими дошкольниками 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6248" y="3857628"/>
            <a:ext cx="449470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консультация </a:t>
            </a:r>
          </a:p>
          <a:p>
            <a:pPr indent="18097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музыкального   руководителя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8097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Шайкиной</a:t>
            </a: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Марии  Юрьевны</a:t>
            </a:r>
          </a:p>
          <a:p>
            <a:pPr indent="18097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родителей воспитанников </a:t>
            </a: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5099667" y="1457642"/>
            <a:ext cx="2923888" cy="1712952"/>
          </a:xfr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2536728" cy="1582621"/>
          </a:xfrm>
        </p:spPr>
        <p:txBody>
          <a:bodyPr/>
          <a:lstStyle/>
          <a:p>
            <a:r>
              <a:rPr lang="ru-RU" sz="3600" dirty="0" smtClean="0"/>
              <a:t>«Ворона»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928803"/>
            <a:ext cx="8175852" cy="43805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Произносите </a:t>
            </a:r>
          </a:p>
          <a:p>
            <a:r>
              <a:rPr lang="ru-RU" sz="2400" dirty="0" smtClean="0"/>
              <a:t>«</a:t>
            </a:r>
            <a:r>
              <a:rPr lang="ru-RU" sz="2400" dirty="0" err="1" smtClean="0"/>
              <a:t>Ка</a:t>
            </a:r>
            <a:r>
              <a:rPr lang="ru-RU" sz="2400" dirty="0" smtClean="0"/>
              <a:t> - </a:t>
            </a:r>
            <a:r>
              <a:rPr lang="ru-RU" sz="2400" dirty="0" err="1" smtClean="0"/>
              <a:t>аа</a:t>
            </a:r>
            <a:r>
              <a:rPr lang="ru-RU" sz="2400" dirty="0" smtClean="0"/>
              <a:t> - </a:t>
            </a:r>
            <a:r>
              <a:rPr lang="ru-RU" sz="2400" dirty="0" err="1" smtClean="0"/>
              <a:t>аа</a:t>
            </a:r>
            <a:r>
              <a:rPr lang="ru-RU" sz="2400" dirty="0" smtClean="0"/>
              <a:t> - ар». </a:t>
            </a:r>
          </a:p>
          <a:p>
            <a:r>
              <a:rPr lang="ru-RU" sz="2400" dirty="0" smtClean="0"/>
              <a:t>Посмотрите при этом </a:t>
            </a:r>
          </a:p>
          <a:p>
            <a:r>
              <a:rPr lang="ru-RU" sz="2400" dirty="0" smtClean="0"/>
              <a:t>в зеркало. Постарайтесь </a:t>
            </a:r>
          </a:p>
          <a:p>
            <a:r>
              <a:rPr lang="ru-RU" sz="2400" dirty="0" smtClean="0"/>
              <a:t>как можно выше </a:t>
            </a:r>
          </a:p>
          <a:p>
            <a:r>
              <a:rPr lang="ru-RU" sz="2400" dirty="0" smtClean="0"/>
              <a:t>поднять мягкое небо </a:t>
            </a:r>
          </a:p>
          <a:p>
            <a:r>
              <a:rPr lang="ru-RU" sz="2400" dirty="0" smtClean="0"/>
              <a:t>и маленький язычок. Повторите 6-8 раз. </a:t>
            </a:r>
          </a:p>
          <a:p>
            <a:r>
              <a:rPr lang="ru-RU" sz="2400" dirty="0" smtClean="0"/>
              <a:t>Попробуйте делать это беззвучно.</a:t>
            </a:r>
          </a:p>
          <a:p>
            <a:endParaRPr lang="ru-RU" sz="2400" dirty="0"/>
          </a:p>
        </p:txBody>
      </p:sp>
      <p:pic>
        <p:nvPicPr>
          <p:cNvPr id="12290" name="Picture 2" descr="C:\Users\Vfhbz\Desktop\u_17e3dc9273f9bc3519e5affa8bd6e5cf_800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7476" r="3696"/>
          <a:stretch>
            <a:fillRect/>
          </a:stretch>
        </p:blipFill>
        <p:spPr bwMode="auto">
          <a:xfrm rot="21310376">
            <a:off x="3635717" y="654396"/>
            <a:ext cx="5511854" cy="3447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94851" y="2016904"/>
            <a:ext cx="3390461" cy="1051106"/>
          </a:xfr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7"/>
            <a:ext cx="3286148" cy="1428760"/>
          </a:xfrm>
        </p:spPr>
        <p:txBody>
          <a:bodyPr>
            <a:noAutofit/>
          </a:bodyPr>
          <a:lstStyle/>
          <a:p>
            <a:r>
              <a:rPr lang="ru-RU" sz="3600" dirty="0" smtClean="0"/>
              <a:t>«Воздушный шарик»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143116"/>
            <a:ext cx="8424936" cy="3786214"/>
          </a:xfrm>
        </p:spPr>
        <p:txBody>
          <a:bodyPr>
            <a:normAutofit fontScale="92500" lnSpcReduction="20000"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2600" dirty="0" smtClean="0"/>
              <a:t>а) взять как можно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2600" dirty="0" smtClean="0"/>
              <a:t>больше воздуха в живот,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2600" dirty="0" smtClean="0"/>
              <a:t>а не в грудную клетку,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2600" dirty="0" smtClean="0"/>
              <a:t>проверяя при этом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2600" dirty="0" smtClean="0"/>
              <a:t>Руками </a:t>
            </a:r>
            <a:r>
              <a:rPr lang="ru-RU" sz="2600" dirty="0" err="1" smtClean="0"/>
              <a:t>надутие</a:t>
            </a:r>
            <a:r>
              <a:rPr lang="ru-RU" sz="2600" dirty="0" smtClean="0"/>
              <a:t> живота,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2600" dirty="0" smtClean="0"/>
              <a:t>как мяча;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2600" dirty="0" smtClean="0"/>
              <a:t>2) набрав воздух в живот,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2600" dirty="0" smtClean="0"/>
              <a:t>задержать его там на 2-3 секунды, после этого выпустить через звук «с» воздух маленькими порциями, наклоняясь при этом вперёд.</a:t>
            </a:r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pic>
        <p:nvPicPr>
          <p:cNvPr id="15362" name="Picture 2" descr="C:\Users\Vfhbz\Desktop\img21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 l="7408" r="11104" b="16229"/>
          <a:stretch>
            <a:fillRect/>
          </a:stretch>
        </p:blipFill>
        <p:spPr bwMode="auto">
          <a:xfrm>
            <a:off x="3774760" y="642918"/>
            <a:ext cx="5369240" cy="34659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5926911" y="1404581"/>
            <a:ext cx="2025195" cy="1256656"/>
          </a:xfr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3339326" cy="107157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«Скрип двери»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571744"/>
            <a:ext cx="3786214" cy="3214710"/>
          </a:xfrm>
        </p:spPr>
        <p:txBody>
          <a:bodyPr>
            <a:normAutofit/>
          </a:bodyPr>
          <a:lstStyle/>
          <a:p>
            <a:pPr fontAlgn="base">
              <a:spcBef>
                <a:spcPts val="0"/>
              </a:spcBef>
            </a:pPr>
            <a:r>
              <a:rPr lang="ru-RU" sz="2400" dirty="0" smtClean="0"/>
              <a:t>(без голоса)</a:t>
            </a:r>
          </a:p>
          <a:p>
            <a:pPr fontAlgn="base">
              <a:spcBef>
                <a:spcPts val="0"/>
              </a:spcBef>
            </a:pPr>
            <a:r>
              <a:rPr lang="ru-RU" sz="2400" dirty="0" smtClean="0"/>
              <a:t>После задержки дыхания выпускать не воздух и </a:t>
            </a:r>
          </a:p>
          <a:p>
            <a:pPr fontAlgn="base">
              <a:spcBef>
                <a:spcPts val="0"/>
              </a:spcBef>
            </a:pPr>
            <a:r>
              <a:rPr lang="ru-RU" sz="2400" dirty="0" smtClean="0"/>
              <a:t>не голос, а «скрип», </a:t>
            </a:r>
          </a:p>
          <a:p>
            <a:pPr fontAlgn="base">
              <a:spcBef>
                <a:spcPts val="0"/>
              </a:spcBef>
            </a:pPr>
            <a:r>
              <a:rPr lang="ru-RU" sz="2400" dirty="0" smtClean="0"/>
              <a:t>как скрипит </a:t>
            </a:r>
          </a:p>
          <a:p>
            <a:pPr fontAlgn="base">
              <a:spcBef>
                <a:spcPts val="0"/>
              </a:spcBef>
            </a:pPr>
            <a:r>
              <a:rPr lang="ru-RU" sz="2400" dirty="0" smtClean="0"/>
              <a:t>несмазанная дверь. </a:t>
            </a:r>
          </a:p>
          <a:p>
            <a:pPr fontAlgn="base">
              <a:spcBef>
                <a:spcPts val="0"/>
              </a:spcBef>
            </a:pPr>
            <a:endParaRPr lang="ru-RU" sz="2000" dirty="0" smtClean="0"/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11266" name="Picture 2" descr="C:\Users\Vfhbz\Desktop\717c7b1ecfe0c15d23ddf52e0c2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3939">
            <a:off x="3856297" y="1024028"/>
            <a:ext cx="5156573" cy="43390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fhbz\Desktop\ttg-fot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1310" r="11310"/>
          <a:stretch>
            <a:fillRect/>
          </a:stretch>
        </p:blipFill>
        <p:spPr bwMode="auto">
          <a:xfrm>
            <a:off x="3643306" y="571480"/>
            <a:ext cx="5029200" cy="3657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85926"/>
            <a:ext cx="2390764" cy="97369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«Смех». </a:t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1000" y="4500570"/>
            <a:ext cx="8262966" cy="15001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/>
              <a:t>Во время смеха положите ладонь на горло, почувствуйте, как напряжены мышцы.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2810592"/>
          </a:xfrm>
          <a:effectLst/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Выводы:</a:t>
            </a:r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если мы будем уделять своему дыханию 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больше внимания именно 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как </a:t>
            </a:r>
            <a:r>
              <a:rPr lang="ru-RU" sz="2200" dirty="0" err="1" smtClean="0">
                <a:solidFill>
                  <a:schemeClr val="tx1"/>
                </a:solidFill>
                <a:effectLst/>
              </a:rPr>
              <a:t>здоровьесберегающему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 фактору, 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результат не заставит себя долго ждать: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429000"/>
            <a:ext cx="8208912" cy="2448272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rgbClr val="C00000"/>
                </a:solidFill>
              </a:rPr>
              <a:t>-выдох станет более экономным и плавным; </a:t>
            </a:r>
          </a:p>
          <a:p>
            <a:pPr algn="l"/>
            <a:r>
              <a:rPr lang="ru-RU" sz="2800" b="1" i="1" dirty="0" smtClean="0">
                <a:solidFill>
                  <a:srgbClr val="C00000"/>
                </a:solidFill>
              </a:rPr>
              <a:t>-качество произносительной стороны   улучшится; </a:t>
            </a:r>
          </a:p>
          <a:p>
            <a:pPr algn="l"/>
            <a:r>
              <a:rPr lang="ru-RU" sz="2800" b="1" i="1" dirty="0" smtClean="0">
                <a:solidFill>
                  <a:srgbClr val="C00000"/>
                </a:solidFill>
              </a:rPr>
              <a:t>-красота звучания тембра вашего голоса  значительно   повысится.</a:t>
            </a:r>
          </a:p>
          <a:p>
            <a:pPr algn="l"/>
            <a:endParaRPr lang="ru-RU" sz="2800" dirty="0"/>
          </a:p>
        </p:txBody>
      </p:sp>
    </p:spTree>
  </p:cSld>
  <p:clrMapOvr>
    <a:masterClrMapping/>
  </p:clrMapOvr>
  <p:transition spd="slow">
    <p:pull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2928958" cy="1582621"/>
          </a:xfrm>
        </p:spPr>
        <p:txBody>
          <a:bodyPr>
            <a:noAutofit/>
          </a:bodyPr>
          <a:lstStyle/>
          <a:p>
            <a:r>
              <a:rPr lang="ru-RU" sz="3600" dirty="0" smtClean="0"/>
              <a:t>«Вдыхаем аромат»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013176"/>
            <a:ext cx="7776864" cy="11590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3200" dirty="0" smtClean="0"/>
              <a:t>У нас появляется легкая улыбка. Она остается у нас на протяжении всего пения</a:t>
            </a:r>
            <a:endParaRPr lang="ru-RU" sz="3200" dirty="0"/>
          </a:p>
        </p:txBody>
      </p:sp>
      <p:pic>
        <p:nvPicPr>
          <p:cNvPr id="3074" name="Picture 2" descr="C:\Users\Vfhbz\Desktop\966246_632507430165405_7344748297795128040_o.jpg"/>
          <p:cNvPicPr>
            <a:picLocks noChangeAspect="1" noChangeArrowheads="1"/>
          </p:cNvPicPr>
          <p:nvPr/>
        </p:nvPicPr>
        <p:blipFill>
          <a:blip r:embed="rId3" cstate="print"/>
          <a:srcRect l="21067"/>
          <a:stretch>
            <a:fillRect/>
          </a:stretch>
        </p:blipFill>
        <p:spPr bwMode="auto">
          <a:xfrm>
            <a:off x="3143240" y="0"/>
            <a:ext cx="5860546" cy="49498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s://img3.goodfon.ru/original/3648x2736/b/88/sobaka-pes-yazy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4698" b="4698"/>
          <a:stretch>
            <a:fillRect/>
          </a:stretch>
        </p:blipFill>
        <p:spPr bwMode="auto">
          <a:xfrm>
            <a:off x="3428992" y="142852"/>
            <a:ext cx="5716791" cy="41576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2786082" cy="1582621"/>
          </a:xfrm>
          <a:effectLst/>
        </p:spPr>
        <p:txBody>
          <a:bodyPr>
            <a:normAutofit/>
          </a:bodyPr>
          <a:lstStyle/>
          <a:p>
            <a:r>
              <a:rPr lang="ru-RU" sz="3600" dirty="0" smtClean="0"/>
              <a:t>«Собачка»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4500570"/>
            <a:ext cx="8606760" cy="171451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Собачка бежала и устала: слегка  прикусить язык, высунув его наружу, быстро делать вдох-выдох, как бы запыхавшись.</a:t>
            </a:r>
          </a:p>
        </p:txBody>
      </p:sp>
    </p:spTree>
  </p:cSld>
  <p:clrMapOvr>
    <a:masterClrMapping/>
  </p:clrMapOvr>
  <p:transition spd="slow">
    <p:pull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303901" y="671390"/>
            <a:ext cx="4617720" cy="3931920"/>
          </a:xfr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76996"/>
            <a:ext cx="2608166" cy="1582621"/>
          </a:xfrm>
        </p:spPr>
        <p:txBody>
          <a:bodyPr>
            <a:normAutofit/>
          </a:bodyPr>
          <a:lstStyle/>
          <a:p>
            <a:r>
              <a:rPr lang="ru-RU" sz="3600" b="0" dirty="0" smtClean="0"/>
              <a:t>«Лошадка»</a:t>
            </a:r>
            <a:br>
              <a:rPr lang="ru-RU" sz="3600" b="0" dirty="0" smtClean="0"/>
            </a:br>
            <a:endParaRPr lang="ru-RU" sz="36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4786322"/>
            <a:ext cx="5715040" cy="1296143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Поцокать</a:t>
            </a:r>
            <a:r>
              <a:rPr lang="ru-RU" sz="3200" dirty="0" smtClean="0"/>
              <a:t> языком </a:t>
            </a:r>
          </a:p>
          <a:p>
            <a:r>
              <a:rPr lang="ru-RU" sz="3200" dirty="0" smtClean="0"/>
              <a:t>громко и быстро 10-30 секунд.</a:t>
            </a:r>
          </a:p>
          <a:p>
            <a:endParaRPr lang="ru-RU" sz="2400" dirty="0"/>
          </a:p>
        </p:txBody>
      </p:sp>
      <p:pic>
        <p:nvPicPr>
          <p:cNvPr id="5122" name="Picture 2" descr="C:\Users\Vfhbz\Desktop\56eff8a8384e1f3eb04418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7999" y="0"/>
            <a:ext cx="6366001" cy="4857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138197" y="266725"/>
            <a:ext cx="4617720" cy="3931920"/>
          </a:xfr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000396" cy="15826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«Трубочка»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157193"/>
            <a:ext cx="8136904" cy="720080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/>
              <a:t>Вытяните губы трубочкой. Затем растяните к углам губ. Повторите 4-6 раз </a:t>
            </a:r>
          </a:p>
          <a:p>
            <a:endParaRPr lang="ru-RU" dirty="0"/>
          </a:p>
        </p:txBody>
      </p:sp>
      <p:pic>
        <p:nvPicPr>
          <p:cNvPr id="8194" name="Picture 2" descr="C:\Users\Vfhbz\Desktop\hello_html_m13c88abd.jpg"/>
          <p:cNvPicPr>
            <a:picLocks noChangeAspect="1" noChangeArrowheads="1"/>
          </p:cNvPicPr>
          <p:nvPr/>
        </p:nvPicPr>
        <p:blipFill>
          <a:blip r:embed="rId3" cstate="print"/>
          <a:srcRect b="19749"/>
          <a:stretch>
            <a:fillRect/>
          </a:stretch>
        </p:blipFill>
        <p:spPr bwMode="auto">
          <a:xfrm>
            <a:off x="3357554" y="0"/>
            <a:ext cx="4714908" cy="476280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Picture 2" descr="C:\Users\Vfhbz\Desktop\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106" y="1643050"/>
            <a:ext cx="3221827" cy="3429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pull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975161" y="1638444"/>
            <a:ext cx="3862561" cy="2601255"/>
          </a:xfr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43446"/>
            <a:ext cx="3786214" cy="736602"/>
          </a:xfrm>
        </p:spPr>
        <p:txBody>
          <a:bodyPr>
            <a:noAutofit/>
          </a:bodyPr>
          <a:lstStyle/>
          <a:p>
            <a:r>
              <a:rPr lang="ru-RU" sz="3600" dirty="0" smtClean="0"/>
              <a:t>«Посмотри </a:t>
            </a:r>
            <a:br>
              <a:rPr lang="ru-RU" sz="3600" dirty="0" smtClean="0"/>
            </a:br>
            <a:r>
              <a:rPr lang="ru-RU" sz="3600" dirty="0" smtClean="0"/>
              <a:t>в зеркало»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86050" y="4429132"/>
            <a:ext cx="6357950" cy="24288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dirty="0" smtClean="0"/>
              <a:t>Дотянуться губами до носа, затем - до подбородка. Повторите 6-8 раз. Вращайте ими по часовой стрелке и против часовой стрелки. </a:t>
            </a:r>
            <a:endParaRPr lang="ru-RU" sz="3200" dirty="0"/>
          </a:p>
        </p:txBody>
      </p:sp>
      <p:pic>
        <p:nvPicPr>
          <p:cNvPr id="10242" name="Picture 2" descr="C:\Users\Vfhbz\Desktop\Exercise Your Li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8" y="0"/>
            <a:ext cx="9136742" cy="4500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877001" y="580874"/>
            <a:ext cx="3804405" cy="2874636"/>
          </a:xfr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3357586" cy="108012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«Обними себя»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000108"/>
            <a:ext cx="4643470" cy="5500726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3200" dirty="0" smtClean="0"/>
              <a:t>Резким движением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3200" dirty="0" smtClean="0"/>
              <a:t>обнять себя, закинув руки за спину. Делать это движение, меняя положение рук: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3200" dirty="0" smtClean="0"/>
              <a:t>правая внизу, левая 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ru-RU" sz="3200" dirty="0" smtClean="0"/>
              <a:t>наверху, и наоборот. Вдох –активный, выдох – почти не слышный.</a:t>
            </a:r>
          </a:p>
          <a:p>
            <a:endParaRPr lang="ru-RU" sz="3200" dirty="0"/>
          </a:p>
        </p:txBody>
      </p:sp>
      <p:pic>
        <p:nvPicPr>
          <p:cNvPr id="6147" name="Picture 3" descr="C:\Users\Vfhbz\Desktop\C2Nk2DLXgAUlqNk — копия.jpg"/>
          <p:cNvPicPr>
            <a:picLocks noChangeAspect="1" noChangeArrowheads="1"/>
          </p:cNvPicPr>
          <p:nvPr/>
        </p:nvPicPr>
        <p:blipFill>
          <a:blip r:embed="rId3" cstate="print"/>
          <a:srcRect l="20649" r="12244" b="10550"/>
          <a:stretch>
            <a:fillRect/>
          </a:stretch>
        </p:blipFill>
        <p:spPr bwMode="auto">
          <a:xfrm>
            <a:off x="4067944" y="0"/>
            <a:ext cx="5076056" cy="47971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15074" y="2643182"/>
            <a:ext cx="1643074" cy="1714512"/>
          </a:xfr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3143272" cy="928694"/>
          </a:xfrm>
        </p:spPr>
        <p:txBody>
          <a:bodyPr>
            <a:noAutofit/>
          </a:bodyPr>
          <a:lstStyle/>
          <a:p>
            <a:r>
              <a:rPr lang="ru-RU" sz="3600" dirty="0" smtClean="0"/>
              <a:t>«Чайник»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5500726" cy="539946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Превращаемся в фарфоровые заварочные чайники. Ставим ноги на ширине плеч, правую руку поднимаем прямо над головой, берем дыхание животом и легко сжимаем и разжимаем кулачок на отрывистый звук «а» 3 раза – забрасываем в чайник заварку.  </a:t>
            </a:r>
            <a:endParaRPr lang="ru-RU" sz="3200" dirty="0"/>
          </a:p>
        </p:txBody>
      </p:sp>
      <p:pic>
        <p:nvPicPr>
          <p:cNvPr id="2050" name="Picture 2" descr="C:\Users\Vfhbz\Desktop\101404523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971866" y="785794"/>
            <a:ext cx="4172134" cy="39063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5148763" y="1317749"/>
            <a:ext cx="3368517" cy="1464714"/>
          </a:xfr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2250976" cy="1582621"/>
          </a:xfrm>
        </p:spPr>
        <p:txBody>
          <a:bodyPr/>
          <a:lstStyle/>
          <a:p>
            <a:r>
              <a:rPr lang="ru-RU" sz="3600" dirty="0" smtClean="0"/>
              <a:t>«Чайник»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500175"/>
            <a:ext cx="8247860" cy="38576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2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(продолжение):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Заливаем кипяток: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берем дыхание и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на одной ноте долго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тянем звук «а»,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опуская правую руку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вниз, заполняем чайник водой до самого дна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(пока не закончится дыхание и рука не опустится вниз).</a:t>
            </a:r>
            <a:endParaRPr lang="ru-RU" sz="2400" dirty="0"/>
          </a:p>
        </p:txBody>
      </p:sp>
      <p:pic>
        <p:nvPicPr>
          <p:cNvPr id="7170" name="Picture 2" descr="C:\Users\Vfhbz\Desktop\2013_06_27_070.jpg"/>
          <p:cNvPicPr>
            <a:picLocks noChangeAspect="1" noChangeArrowheads="1"/>
          </p:cNvPicPr>
          <p:nvPr/>
        </p:nvPicPr>
        <p:blipFill>
          <a:blip r:embed="rId3" cstate="print"/>
          <a:srcRect l="13860"/>
          <a:stretch>
            <a:fillRect/>
          </a:stretch>
        </p:blipFill>
        <p:spPr bwMode="auto">
          <a:xfrm>
            <a:off x="3575557" y="285728"/>
            <a:ext cx="5568443" cy="35430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390</TotalTime>
  <Words>421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Муниципальное дошкольное  образовательное учреждение «Детский сад № 189 Центрального района Волгограда»  </vt:lpstr>
      <vt:lpstr>«Вдыхаем аромат» </vt:lpstr>
      <vt:lpstr>«Собачка» </vt:lpstr>
      <vt:lpstr>«Лошадка» </vt:lpstr>
      <vt:lpstr>«Трубочка» </vt:lpstr>
      <vt:lpstr>«Посмотри  в зеркало»</vt:lpstr>
      <vt:lpstr>«Обними себя» </vt:lpstr>
      <vt:lpstr>«Чайник» </vt:lpstr>
      <vt:lpstr>«Чайник»  </vt:lpstr>
      <vt:lpstr>«Ворона» </vt:lpstr>
      <vt:lpstr>«Воздушный шарик» </vt:lpstr>
      <vt:lpstr>«Скрип двери»  </vt:lpstr>
      <vt:lpstr>«Смех».  </vt:lpstr>
      <vt:lpstr> Выводы: если мы будем уделять своему дыханию  больше внимания именно  как здоровьесберегающему фактору,  результат не заставит себя долго ждать: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Vfhbz</dc:creator>
  <cp:lastModifiedBy>Vladimir</cp:lastModifiedBy>
  <cp:revision>46</cp:revision>
  <dcterms:created xsi:type="dcterms:W3CDTF">2019-07-02T02:40:34Z</dcterms:created>
  <dcterms:modified xsi:type="dcterms:W3CDTF">2024-06-27T19:16:35Z</dcterms:modified>
</cp:coreProperties>
</file>