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9C60-27A1-4C46-8EB7-91A1EC1837C9}" type="datetimeFigureOut">
              <a:rPr lang="ru-RU" smtClean="0"/>
              <a:t>20.06.2013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BCFD1-0EDF-47B2-B17D-597F6C98A6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917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9C60-27A1-4C46-8EB7-91A1EC1837C9}" type="datetimeFigureOut">
              <a:rPr lang="ru-RU" smtClean="0"/>
              <a:t>20.06.2013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BCFD1-0EDF-47B2-B17D-597F6C98A6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723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9C60-27A1-4C46-8EB7-91A1EC1837C9}" type="datetimeFigureOut">
              <a:rPr lang="ru-RU" smtClean="0"/>
              <a:t>20.06.2013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BCFD1-0EDF-47B2-B17D-597F6C98A6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385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9C60-27A1-4C46-8EB7-91A1EC1837C9}" type="datetimeFigureOut">
              <a:rPr lang="ru-RU" smtClean="0"/>
              <a:t>20.06.2013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BCFD1-0EDF-47B2-B17D-597F6C98A6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129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9C60-27A1-4C46-8EB7-91A1EC1837C9}" type="datetimeFigureOut">
              <a:rPr lang="ru-RU" smtClean="0"/>
              <a:t>20.06.2013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BCFD1-0EDF-47B2-B17D-597F6C98A6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389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9C60-27A1-4C46-8EB7-91A1EC1837C9}" type="datetimeFigureOut">
              <a:rPr lang="ru-RU" smtClean="0"/>
              <a:t>20.06.2013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BCFD1-0EDF-47B2-B17D-597F6C98A6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737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9C60-27A1-4C46-8EB7-91A1EC1837C9}" type="datetimeFigureOut">
              <a:rPr lang="ru-RU" smtClean="0"/>
              <a:t>20.06.2013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BCFD1-0EDF-47B2-B17D-597F6C98A6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290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9C60-27A1-4C46-8EB7-91A1EC1837C9}" type="datetimeFigureOut">
              <a:rPr lang="ru-RU" smtClean="0"/>
              <a:t>20.06.2013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BCFD1-0EDF-47B2-B17D-597F6C98A6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605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9C60-27A1-4C46-8EB7-91A1EC1837C9}" type="datetimeFigureOut">
              <a:rPr lang="ru-RU" smtClean="0"/>
              <a:t>20.06.2013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BCFD1-0EDF-47B2-B17D-597F6C98A6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181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9C60-27A1-4C46-8EB7-91A1EC1837C9}" type="datetimeFigureOut">
              <a:rPr lang="ru-RU" smtClean="0"/>
              <a:t>20.06.2013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BCFD1-0EDF-47B2-B17D-597F6C98A6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083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9C60-27A1-4C46-8EB7-91A1EC1837C9}" type="datetimeFigureOut">
              <a:rPr lang="ru-RU" smtClean="0"/>
              <a:t>20.06.2013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BCFD1-0EDF-47B2-B17D-597F6C98A6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88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A9C60-27A1-4C46-8EB7-91A1EC1837C9}" type="datetimeFigureOut">
              <a:rPr lang="ru-RU" smtClean="0"/>
              <a:t>20.06.2013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BCFD1-0EDF-47B2-B17D-597F6C98A6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204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dirty="0" smtClean="0">
                <a:ln/>
                <a:solidFill>
                  <a:schemeClr val="accent3"/>
                </a:solidFill>
              </a:rPr>
              <a:t>Первоцветы Забайкалья</a:t>
            </a:r>
            <a:endParaRPr lang="ru-RU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Автор:Гладких</a:t>
            </a:r>
            <a:r>
              <a:rPr lang="ru-RU" dirty="0" smtClean="0"/>
              <a:t> Т. 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4853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Содержание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Первоцветы Забайкалья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3" action="ppaction://hlinksldjump"/>
              </a:rPr>
              <a:t>Первоцвет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3" action="ppaction://hlinksldjump"/>
              </a:rPr>
              <a:t>Зибольда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4" action="ppaction://hlinksldjump"/>
              </a:rPr>
              <a:t>Первоцвет поникший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5" action="ppaction://hlinksldjump"/>
              </a:rPr>
              <a:t>Вербейник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5" action="ppaction://hlinksldjump"/>
              </a:rPr>
              <a:t>даурский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6" action="ppaction://hlinksldjump"/>
              </a:rPr>
              <a:t>Проломник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6" action="ppaction://hlinksldjump"/>
              </a:rPr>
              <a:t> нитевидный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681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Первоцветы Забайкалья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Ранней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весной,после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таяния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снега,зацветают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первоцветы.Природа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сразу оживает и радует глаз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человека.Чувствуется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что наступает весна.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Управляющая кнопка: домой 4">
            <a:hlinkClick r:id="rId3" action="ppaction://hlinksldjump" highlightClick="1"/>
          </p:cNvPr>
          <p:cNvSpPr/>
          <p:nvPr/>
        </p:nvSpPr>
        <p:spPr>
          <a:xfrm>
            <a:off x="8460432" y="6381328"/>
            <a:ext cx="360040" cy="21602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828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Первоцвет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Зибольда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3610744" cy="4525963"/>
          </a:xfrm>
        </p:spPr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Цветки до 2 см в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диам;лепестки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с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долями,желтого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цвета.Цветет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 май-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июнь.Место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обитания: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луга,заросли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кустарников.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26" name="Picture 2" descr="C:\Users\stud\Desktop\таисия\Зибольд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811105"/>
            <a:ext cx="3960440" cy="356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домой 3">
            <a:hlinkClick r:id="rId3" action="ppaction://hlinksldjump" highlightClick="1"/>
          </p:cNvPr>
          <p:cNvSpPr/>
          <p:nvPr/>
        </p:nvSpPr>
        <p:spPr>
          <a:xfrm>
            <a:off x="8388424" y="6309320"/>
            <a:ext cx="360040" cy="21602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625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Первоцвет  поникший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3610744" cy="4525963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Цветки белого цвета, в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диам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 1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см.Лепестки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 раздельными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долями.Листья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переходят в черешок. Побеги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голые.Цветение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 май- июнь. Место обитания: сырые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луга,болота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 descr="C:\Users\stud\Desktop\таисия\Поникший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700808"/>
            <a:ext cx="4296477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домой 3">
            <a:hlinkClick r:id="rId3" action="ppaction://hlinksldjump" highlightClick="1"/>
          </p:cNvPr>
          <p:cNvSpPr/>
          <p:nvPr/>
        </p:nvSpPr>
        <p:spPr>
          <a:xfrm>
            <a:off x="8724461" y="6309320"/>
            <a:ext cx="240027" cy="28803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906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Вербейник </a:t>
            </a:r>
            <a:r>
              <a:rPr lang="ru-RU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даурский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3754760" cy="4525963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Цветки жёлтые, в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метёлках.Цветение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 июль-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август,место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обитания: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луга,болота,заросли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кустарников.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074" name="Picture 2" descr="C:\Users\stud\Desktop\таисия\вербейник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844824"/>
            <a:ext cx="3888432" cy="41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домой 3">
            <a:hlinkClick r:id="rId3" action="ppaction://hlinksldjump" highlightClick="1"/>
          </p:cNvPr>
          <p:cNvSpPr/>
          <p:nvPr/>
        </p:nvSpPr>
        <p:spPr>
          <a:xfrm>
            <a:off x="8604448" y="6381328"/>
            <a:ext cx="288032" cy="21602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454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Проломник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нитевидный</a:t>
            </a:r>
            <a:endParaRPr lang="ru-RU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3538736" cy="4525963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Однолетнее растение с розеткой </a:t>
            </a:r>
            <a:r>
              <a:rPr lang="ru-RU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листьев.Цветки</a:t>
            </a: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мелкие,в</a:t>
            </a: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зонтиках,на</a:t>
            </a: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длинных </a:t>
            </a:r>
            <a:r>
              <a:rPr lang="ru-RU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черешках.Цветение</a:t>
            </a: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:май-сентябрь. Место обитания: сырые луга, берега рек, обочины дорог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098" name="Picture 2" descr="C:\Users\stud\Desktop\таисия\проломник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484784"/>
            <a:ext cx="4392488" cy="4801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домой 3">
            <a:hlinkClick r:id="rId3" action="ppaction://hlinksldjump" highlightClick="1"/>
          </p:cNvPr>
          <p:cNvSpPr/>
          <p:nvPr/>
        </p:nvSpPr>
        <p:spPr>
          <a:xfrm>
            <a:off x="8388424" y="6597352"/>
            <a:ext cx="360040" cy="1440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621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92896"/>
            <a:ext cx="8229600" cy="1143000"/>
          </a:xfrm>
        </p:spPr>
        <p:txBody>
          <a:bodyPr/>
          <a:lstStyle/>
          <a:p>
            <a:r>
              <a:rPr lang="ru-RU" i="1" dirty="0" smtClean="0">
                <a:solidFill>
                  <a:srgbClr val="FF0000"/>
                </a:solidFill>
              </a:rPr>
              <a:t>Спасибо за внимание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5" name="Улыбающееся лицо 4"/>
          <p:cNvSpPr/>
          <p:nvPr/>
        </p:nvSpPr>
        <p:spPr>
          <a:xfrm>
            <a:off x="2555776" y="3573016"/>
            <a:ext cx="3384376" cy="2664296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924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128</Words>
  <Application>Microsoft Office PowerPoint</Application>
  <PresentationFormat>Экран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Первоцветы Забайкалья</vt:lpstr>
      <vt:lpstr>Содержание</vt:lpstr>
      <vt:lpstr>Первоцветы Забайкалья</vt:lpstr>
      <vt:lpstr>Первоцвет Зибольда</vt:lpstr>
      <vt:lpstr>Первоцвет  поникший</vt:lpstr>
      <vt:lpstr>Вербейник даурский</vt:lpstr>
      <vt:lpstr>Проломник нитевидный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Первоцветы Забайкалья</dc:title>
  <dc:creator>stud</dc:creator>
  <cp:lastModifiedBy>stud</cp:lastModifiedBy>
  <cp:revision>15</cp:revision>
  <dcterms:created xsi:type="dcterms:W3CDTF">2013-06-20T05:19:32Z</dcterms:created>
  <dcterms:modified xsi:type="dcterms:W3CDTF">2013-06-20T08:28:00Z</dcterms:modified>
</cp:coreProperties>
</file>