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91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2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8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2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8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3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90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0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8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8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A9C60-27A1-4C46-8EB7-91A1EC1837C9}" type="datetimeFigureOut">
              <a:rPr lang="ru-RU" smtClean="0"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CFD1-0EDF-47B2-B17D-597F6C98A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20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Первоцветы Забайкалья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Автор:Гладких</a:t>
            </a:r>
            <a:r>
              <a:rPr lang="ru-RU" dirty="0" smtClean="0"/>
              <a:t> Т. 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85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Содержание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Первоцветы Забайкалья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Первоцвет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Зибольда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Первоцвет поникший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Вербейник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даурский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Проломник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 нитевидный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8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Первоцветы Забайкалья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Ранней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весной,после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таяния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снега,зацветают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первоцветы.Природа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сразу оживает и радует глаз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человека.Чувствуется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что наступает весна.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2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Первоцвет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Зибольда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Цветки до 2 см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диам;лепестки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долями,желтого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цвета.Цветет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май-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июнь.Место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обитания: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луга,заросли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кустарников.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stud\Desktop\таисия\Зибольд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11105"/>
            <a:ext cx="3960440" cy="356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8424" y="6309320"/>
            <a:ext cx="360040" cy="2160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2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Первоцвет  поникший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Цветки белого цвета,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диам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1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см.Лепестки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раздельными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долями.Листья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переходят в черешок. Побеги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голые.Цветение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май- июнь. Место обитания: сырые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луга,болота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stud\Desktop\таисия\Поникш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296477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724461" y="6309320"/>
            <a:ext cx="240027" cy="2880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0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Вербейник </a:t>
            </a:r>
            <a:r>
              <a:rPr lang="ru-RU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даурский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Цветки жёлтые, в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метёлках.Цветение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июль-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август,место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обитания: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луга,болота,заросли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кустарников.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Users\stud\Desktop\таисия\вербей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3888432" cy="41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604448" y="6381328"/>
            <a:ext cx="288032" cy="2160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5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Проломник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нитевидный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Однолетнее растение с розеткой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листьев.Цветки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мелкие,в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зонтиках,на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длинных </a:t>
            </a:r>
            <a:r>
              <a:rPr lang="ru-RU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черешках.Цветение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:май-сентябрь. Место обитания: сырые луга, берега рек, обочины дорог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stud\Desktop\таисия\пролом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84784"/>
            <a:ext cx="4392488" cy="480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388424" y="6597352"/>
            <a:ext cx="360040" cy="1440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2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Спасибо за внимание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555776" y="3573016"/>
            <a:ext cx="3384376" cy="26642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24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128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Первоцветы Забайкалья</vt:lpstr>
      <vt:lpstr>Содержание</vt:lpstr>
      <vt:lpstr>Первоцветы Забайкалья</vt:lpstr>
      <vt:lpstr>Первоцвет Зибольда</vt:lpstr>
      <vt:lpstr>Первоцвет  поникший</vt:lpstr>
      <vt:lpstr>Вербейник даурский</vt:lpstr>
      <vt:lpstr>Проломник нитевидный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Первоцветы Забайкалья</dc:title>
  <dc:creator>stud</dc:creator>
  <cp:lastModifiedBy>stud</cp:lastModifiedBy>
  <cp:revision>15</cp:revision>
  <dcterms:created xsi:type="dcterms:W3CDTF">2013-06-20T05:19:32Z</dcterms:created>
  <dcterms:modified xsi:type="dcterms:W3CDTF">2013-06-20T08:28:00Z</dcterms:modified>
</cp:coreProperties>
</file>