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78" r:id="rId15"/>
    <p:sldId id="27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жаргонизмы в повседневной жизни?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3E-4FA5-AD1F-BCCCD17E98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E-4FA5-AD1F-BCCCD17E98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E-4FA5-AD1F-BCCCD17E9870}"/>
              </c:ext>
            </c:extLst>
          </c:dPt>
          <c:cat>
            <c:strRef>
              <c:f>Лист1!$A$2:$A$4</c:f>
              <c:strCache>
                <c:ptCount val="3"/>
                <c:pt idx="0">
                  <c:v>Используют но не так часто</c:v>
                </c:pt>
                <c:pt idx="1">
                  <c:v>Не пользуются жаргонизмами вообще</c:v>
                </c:pt>
                <c:pt idx="2">
                  <c:v>Используют их всегда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6-4313-958B-7C22456FC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чего вы употребляете жаргоны?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3-44E2-9A96-ED48426BEF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3-44E2-9A96-ED48426BEF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3-44E2-9A96-ED48426BEFA5}"/>
              </c:ext>
            </c:extLst>
          </c:dPt>
          <c:cat>
            <c:strRef>
              <c:f>Лист1!$A$2:$A$4</c:f>
              <c:strCache>
                <c:ptCount val="3"/>
                <c:pt idx="0">
                  <c:v>Потому что это современно</c:v>
                </c:pt>
                <c:pt idx="1">
                  <c:v>Делает речь более понятной</c:v>
                </c:pt>
                <c:pt idx="2">
                  <c:v>Употребляют для связи слов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39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4-45EA-8B4B-508C9178D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используете жаргоны при разговоре со своими друзьями и одноклассниками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9-48A0-AB1F-40C4A939FE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9-48A0-AB1F-40C4A939FE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69-48A0-AB1F-40C4A939FE31}"/>
              </c:ext>
            </c:extLst>
          </c:dPt>
          <c:cat>
            <c:strRef>
              <c:f>Лист1!$A$2:$A$4</c:f>
              <c:strCache>
                <c:ptCount val="3"/>
                <c:pt idx="0">
                  <c:v>Не используют</c:v>
                </c:pt>
                <c:pt idx="1">
                  <c:v>Используют очень редко</c:v>
                </c:pt>
                <c:pt idx="2">
                  <c:v>Используют практически всегда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8-4CC4-ACC8-CD63F680C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Нужно ли пользоваться жаргонами?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5-48FC-92D3-ADDB45B36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5-48FC-92D3-ADDB45B36E1D}"/>
              </c:ext>
            </c:extLst>
          </c:dPt>
          <c:cat>
            <c:strRef>
              <c:f>Лист1!$A$2:$A$3</c:f>
              <c:strCache>
                <c:ptCount val="2"/>
                <c:pt idx="0">
                  <c:v>Нет, не нужно</c:v>
                </c:pt>
                <c:pt idx="1">
                  <c:v>Жаргоны должны быть в речи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1-47CF-8448-8D6A0B834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по вашему мнению,является источником пополнения жаргонизмов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7-4DC5-97E7-0E45CA29B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7-4DC5-97E7-0E45CA29BDB0}"/>
              </c:ext>
            </c:extLst>
          </c:dPt>
          <c:cat>
            <c:strRef>
              <c:f>Лист1!$A$2:$A$3</c:f>
              <c:strCache>
                <c:ptCount val="2"/>
                <c:pt idx="0">
                  <c:v>Интернет</c:v>
                </c:pt>
                <c:pt idx="1">
                  <c:v>Предложили свой вариант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5-4A50-951A-DB516F519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6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33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2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32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2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4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8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0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6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184D-49EA-474F-89C9-C759D05250C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B14138-C96F-462F-9314-71CA1FBE8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5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300" y="2578100"/>
            <a:ext cx="6311900" cy="193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Молодежный жаргон в речи современных 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400" y="3784600"/>
            <a:ext cx="4038600" cy="30734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Работу выполнила:</a:t>
            </a:r>
          </a:p>
          <a:p>
            <a:pPr algn="r"/>
            <a:r>
              <a:rPr lang="ru-RU" dirty="0" err="1" smtClean="0"/>
              <a:t>Галиахметова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endParaRPr lang="ru-RU" dirty="0" smtClean="0"/>
          </a:p>
          <a:p>
            <a:pPr algn="r"/>
            <a:r>
              <a:rPr lang="ru-RU" dirty="0" err="1" smtClean="0"/>
              <a:t>Рамилевна</a:t>
            </a:r>
            <a:endParaRPr lang="ru-RU" dirty="0" smtClean="0"/>
          </a:p>
          <a:p>
            <a:pPr algn="r"/>
            <a:r>
              <a:rPr lang="ru-RU" dirty="0" smtClean="0"/>
              <a:t>Ученица 10 «Б» класса</a:t>
            </a:r>
          </a:p>
          <a:p>
            <a:pPr algn="r"/>
            <a:r>
              <a:rPr lang="ru-RU" dirty="0" smtClean="0"/>
              <a:t>МБОУ СОШ №42</a:t>
            </a:r>
          </a:p>
          <a:p>
            <a:pPr algn="r"/>
            <a:r>
              <a:rPr lang="ru-RU" dirty="0" smtClean="0"/>
              <a:t>г. Набережные Челны</a:t>
            </a:r>
          </a:p>
          <a:p>
            <a:pPr algn="r"/>
            <a:r>
              <a:rPr lang="ru-RU" dirty="0" err="1" smtClean="0"/>
              <a:t>Руковадитель</a:t>
            </a:r>
            <a:r>
              <a:rPr lang="ru-RU" dirty="0" smtClean="0"/>
              <a:t>:</a:t>
            </a:r>
          </a:p>
          <a:p>
            <a:pPr algn="r"/>
            <a:r>
              <a:rPr lang="ru-RU" dirty="0" err="1" smtClean="0"/>
              <a:t>Гатина</a:t>
            </a:r>
            <a:r>
              <a:rPr lang="ru-RU" dirty="0" smtClean="0"/>
              <a:t> </a:t>
            </a:r>
            <a:r>
              <a:rPr lang="ru-RU" dirty="0" err="1" smtClean="0"/>
              <a:t>Расиля</a:t>
            </a:r>
            <a:r>
              <a:rPr lang="ru-RU" dirty="0" smtClean="0"/>
              <a:t> </a:t>
            </a:r>
            <a:r>
              <a:rPr lang="ru-RU" dirty="0" err="1" smtClean="0"/>
              <a:t>Ринатовна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85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7640"/>
            <a:ext cx="8911687" cy="1234440"/>
          </a:xfrm>
        </p:spPr>
        <p:txBody>
          <a:bodyPr/>
          <a:lstStyle/>
          <a:p>
            <a:r>
              <a:rPr lang="ru-RU" dirty="0" smtClean="0"/>
              <a:t>Глава 2. Анкетирование, наблюдение и анализ.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040" y="1402080"/>
            <a:ext cx="11247120" cy="5608320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/>
              <a:t>2.1 Анкетирование одноклассников и друзей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Для выявления наиболее часто используемых жаргонных слов и причины их употребления, я предложила своему классу и друзьям пройти анкетирование, чтобы исследовать их речь и предложила им ответить на несколько вопросов:</a:t>
            </a:r>
          </a:p>
          <a:p>
            <a:pPr lvl="0"/>
            <a:r>
              <a:rPr lang="ru-RU" sz="4400" dirty="0"/>
              <a:t>Используете ли вы жаргоны в повседневной жизни? (да/нет)</a:t>
            </a:r>
          </a:p>
          <a:p>
            <a:pPr lvl="0"/>
            <a:r>
              <a:rPr lang="ru-RU" sz="4400" dirty="0"/>
              <a:t>Для чего вы употребляете жаргонизмы? (это современно/ эта речь более понятна для сверстников /употребляете их для связи слов)</a:t>
            </a:r>
          </a:p>
          <a:p>
            <a:pPr lvl="0"/>
            <a:r>
              <a:rPr lang="ru-RU" sz="4400" dirty="0"/>
              <a:t>Как часто вы используете жаргоны при разговоре со своими друзьями и одноклассниками? (не использую/использую редко/практически всегда)</a:t>
            </a:r>
          </a:p>
          <a:p>
            <a:pPr lvl="0"/>
            <a:r>
              <a:rPr lang="ru-RU" sz="4400" dirty="0"/>
              <a:t>Как вы считаете, нужно ли пользоваться жаргонами? (да нужно/нет не нужно)</a:t>
            </a:r>
          </a:p>
          <a:p>
            <a:pPr lvl="0"/>
            <a:r>
              <a:rPr lang="ru-RU" sz="4400" dirty="0"/>
              <a:t>Что по вашему мнению, является источником пополнения жаргонизмов? (интернет/предложите свой вариант)</a:t>
            </a:r>
          </a:p>
          <a:p>
            <a:r>
              <a:rPr lang="ru-RU" sz="4400" dirty="0"/>
              <a:t>Анкетирование я провела среди учащихся моего класса и также моих друзей.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55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1920"/>
            <a:ext cx="8911687" cy="683902"/>
          </a:xfrm>
        </p:spPr>
        <p:txBody>
          <a:bodyPr/>
          <a:lstStyle/>
          <a:p>
            <a:r>
              <a:rPr lang="ru-RU" dirty="0" smtClean="0"/>
              <a:t>2.2 Итоги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05822"/>
            <a:ext cx="8915400" cy="1876418"/>
          </a:xfrm>
        </p:spPr>
        <p:txBody>
          <a:bodyPr>
            <a:normAutofit lnSpcReduction="10000"/>
          </a:bodyPr>
          <a:lstStyle/>
          <a:p>
            <a:r>
              <a:rPr lang="ru-RU" sz="2400" i="1" dirty="0"/>
              <a:t>На первый вопрос</a:t>
            </a:r>
            <a:r>
              <a:rPr lang="ru-RU" sz="2400" dirty="0"/>
              <a:t> «Используете ли вы жаргонизмы в повседневной жизни»: 70%- ответили, что, используют жаргоны в своей лексике, но не так часто; 20%- ответили, что не пользуются жаргонами вообще; и 10%-используют их всегда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50790200"/>
              </p:ext>
            </p:extLst>
          </p:nvPr>
        </p:nvGraphicFramePr>
        <p:xfrm>
          <a:off x="2032000" y="2682240"/>
          <a:ext cx="8590280" cy="387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10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94360"/>
            <a:ext cx="8915400" cy="5316862"/>
          </a:xfrm>
        </p:spPr>
        <p:txBody>
          <a:bodyPr>
            <a:normAutofit/>
          </a:bodyPr>
          <a:lstStyle/>
          <a:p>
            <a:r>
              <a:rPr lang="ru-RU" sz="2400" i="1" dirty="0"/>
              <a:t>На второй вопрос</a:t>
            </a:r>
            <a:r>
              <a:rPr lang="ru-RU" sz="2400" dirty="0"/>
              <a:t> «Для чего вы употребляете жаргонизмы»: 44%- употребляют жаргонизмы, потому что это современно, 39%-ответили, что это делает их речь более понятней для сверстников, 40%- употребляют их для связи слов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57693055"/>
              </p:ext>
            </p:extLst>
          </p:nvPr>
        </p:nvGraphicFramePr>
        <p:xfrm>
          <a:off x="2032000" y="2682240"/>
          <a:ext cx="8742680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6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11480"/>
            <a:ext cx="8915400" cy="5499742"/>
          </a:xfrm>
        </p:spPr>
        <p:txBody>
          <a:bodyPr>
            <a:normAutofit/>
          </a:bodyPr>
          <a:lstStyle/>
          <a:p>
            <a:r>
              <a:rPr lang="ru-RU" sz="2400" i="1" dirty="0"/>
              <a:t>На третий вопрос</a:t>
            </a:r>
            <a:r>
              <a:rPr lang="ru-RU" sz="2400" dirty="0"/>
              <a:t> «Как часто вы используете жаргоны при разговоре со своими друзьями и одноклассниками»: 10%-не используют, 20%- используют очень редко, и 70%- используют практически всегда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24224075"/>
              </p:ext>
            </p:extLst>
          </p:nvPr>
        </p:nvGraphicFramePr>
        <p:xfrm>
          <a:off x="2032000" y="2346960"/>
          <a:ext cx="8834120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80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052" y="580068"/>
            <a:ext cx="8915400" cy="5697862"/>
          </a:xfrm>
        </p:spPr>
        <p:txBody>
          <a:bodyPr>
            <a:normAutofit/>
          </a:bodyPr>
          <a:lstStyle/>
          <a:p>
            <a:r>
              <a:rPr lang="ru-RU" sz="2400" i="1" dirty="0"/>
              <a:t>На четвертый вопрос</a:t>
            </a:r>
            <a:r>
              <a:rPr lang="ru-RU" sz="2400" dirty="0"/>
              <a:t> «Нужно ли пользоваться жаргонами»: 68%-считают, что нет, не нужно; а вот 32%- считают, что жаргоны должны быть в речи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94851495"/>
              </p:ext>
            </p:extLst>
          </p:nvPr>
        </p:nvGraphicFramePr>
        <p:xfrm>
          <a:off x="2032000" y="1783080"/>
          <a:ext cx="9093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92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6240"/>
            <a:ext cx="8915400" cy="5514982"/>
          </a:xfrm>
        </p:spPr>
        <p:txBody>
          <a:bodyPr/>
          <a:lstStyle/>
          <a:p>
            <a:r>
              <a:rPr lang="ru-RU" sz="2400" i="1" dirty="0"/>
              <a:t>На пятый вопрос</a:t>
            </a:r>
            <a:r>
              <a:rPr lang="ru-RU" sz="2400" dirty="0"/>
              <a:t> «Что по вашему мнению, является источником пополнения жаргонизмов»: 95%- считают, что интернет, и 5%-предложили свой вариант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9923391"/>
              </p:ext>
            </p:extLst>
          </p:nvPr>
        </p:nvGraphicFramePr>
        <p:xfrm>
          <a:off x="2032000" y="1783080"/>
          <a:ext cx="907796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72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2.3 Мои наблюдения.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34440"/>
            <a:ext cx="8915400" cy="50292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После проведения анкетирования по теме "Молодёжный жаргон в речи современных школьников" можно сделать следующее наблюдение: молодёжный жаргон становится все более распространённым среди современных школьников. Они активно используют специфические выражения, сленг и новые слова в повседневной </a:t>
            </a:r>
            <a:r>
              <a:rPr lang="ru-RU" sz="2400" dirty="0" smtClean="0"/>
              <a:t>речи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Также я попросила у своих одноклассников и друзей перечислить жаргоны и жаргонизмы, которые они чаще всего используют.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Чаще всего они используют такие слова как </a:t>
            </a:r>
            <a:r>
              <a:rPr lang="ru-RU" sz="2400" dirty="0" err="1" smtClean="0"/>
              <a:t>кринж</a:t>
            </a:r>
            <a:r>
              <a:rPr lang="ru-RU" sz="2400" dirty="0" smtClean="0"/>
              <a:t>, </a:t>
            </a:r>
            <a:r>
              <a:rPr lang="ru-RU" sz="2400" dirty="0" err="1"/>
              <a:t>рофл</a:t>
            </a:r>
            <a:r>
              <a:rPr lang="ru-RU" sz="2400" dirty="0"/>
              <a:t>, </a:t>
            </a:r>
            <a:r>
              <a:rPr lang="ru-RU" sz="2400" dirty="0" err="1"/>
              <a:t>треш</a:t>
            </a:r>
            <a:r>
              <a:rPr lang="ru-RU" sz="2400" dirty="0"/>
              <a:t>, </a:t>
            </a:r>
            <a:r>
              <a:rPr lang="ru-RU" sz="2400" dirty="0" err="1" smtClean="0"/>
              <a:t>тильт</a:t>
            </a:r>
            <a:r>
              <a:rPr lang="ru-RU" sz="2400" dirty="0" smtClean="0"/>
              <a:t> , </a:t>
            </a:r>
            <a:r>
              <a:rPr lang="ru-RU" sz="2400" dirty="0" err="1" smtClean="0"/>
              <a:t>чекать</a:t>
            </a:r>
            <a:r>
              <a:rPr lang="ru-RU" sz="2400" dirty="0" smtClean="0"/>
              <a:t> , </a:t>
            </a:r>
            <a:r>
              <a:rPr lang="ru-RU" sz="2400" dirty="0"/>
              <a:t>клево, </a:t>
            </a:r>
            <a:r>
              <a:rPr lang="ru-RU" sz="2400" dirty="0" err="1" smtClean="0"/>
              <a:t>офегенно</a:t>
            </a:r>
            <a:r>
              <a:rPr lang="ru-RU" sz="2400" dirty="0" smtClean="0"/>
              <a:t> , </a:t>
            </a:r>
            <a:r>
              <a:rPr lang="ru-RU" sz="2400" dirty="0"/>
              <a:t>капец, тема, прикинь, зашибись и приколись.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40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5280"/>
            <a:ext cx="8911687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21080"/>
            <a:ext cx="8915400" cy="550164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Проведя анкетирования и наблюдая за своими одноклассниками и друзьями, я считаю, что я доказала, что речь современного школьника наполнена жаргонами и жаргонизмами, которые засоряют речь, и делают её грубой и некрасивой. По моему мнению, современный подросток должен не только владеть жаргонами, но и прекрасно владеть литературной речью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fontAlgn="base"/>
            <a:r>
              <a:rPr lang="ru-RU" sz="2600" dirty="0"/>
              <a:t>Работая над этой темой   я пришла к выводу, что однозначно относиться к этому явлению нельзя, запрещать употреблять жаргонизмы бессмысленно (это не приведет к желаемому результату).</a:t>
            </a:r>
          </a:p>
          <a:p>
            <a:pPr marL="0" indent="0" fontAlgn="base">
              <a:buNone/>
            </a:pPr>
            <a:r>
              <a:rPr lang="ru-RU" sz="2600" dirty="0"/>
              <a:t> </a:t>
            </a:r>
          </a:p>
          <a:p>
            <a:pPr fontAlgn="base"/>
            <a:r>
              <a:rPr lang="ru-RU" sz="2600" dirty="0"/>
              <a:t>Поэтому нам, школьникам, необходимо научиться разграничивать различные по стилистической окраске слова, правильно выбирать языковые средства, адекватные конкретной ситуации общения. Для этого необходимо не только знать нормы литературного языка, но и анализировать свою и чужую речь.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394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2250"/>
          </a:xfrm>
        </p:spPr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532" y="1249680"/>
            <a:ext cx="8915400" cy="4556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Борисова Е.Г. «О некоторых особенностях современного жаргона молодежи».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Грачев М. А., Мокиенко В. М. «Русский жаргон. Историко-этимологический словарь </a:t>
            </a:r>
            <a:r>
              <a:rPr lang="ru-RU" sz="2400" dirty="0" err="1"/>
              <a:t>Лапова</a:t>
            </a:r>
            <a:r>
              <a:rPr lang="ru-RU" sz="2400" dirty="0"/>
              <a:t> Е.В. «О молодежном жаргоне».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Никитина Т. Г. Молодежный сленг. Толковый словарь.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Ожегов С.И., Шведова Н.Ю. «Толковый словарь русского языка»: 80000 слов и фразеологических выражений.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400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600" y="139700"/>
            <a:ext cx="8889997" cy="280670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12520"/>
            <a:ext cx="8915400" cy="479870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Цель моей работы- </a:t>
            </a:r>
            <a:r>
              <a:rPr lang="ru-RU" sz="2400" dirty="0" smtClean="0"/>
              <a:t>изучить особенности речи современных школьников.</a:t>
            </a:r>
          </a:p>
          <a:p>
            <a:r>
              <a:rPr lang="ru-RU" sz="2400" i="1" dirty="0" smtClean="0"/>
              <a:t>Задачи исследования: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Выяснение причин появления жаргонизмов среди школьников;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Выявить плюсы и минусы жаргонов и жаргонизмов;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Провести анкетирование;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Сделать сравнительный анализ ответов.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625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1" y="736600"/>
            <a:ext cx="9601196" cy="53467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Объектом</a:t>
            </a:r>
            <a:r>
              <a:rPr lang="ru-RU" sz="2400" i="1" dirty="0" smtClean="0"/>
              <a:t> моей исследовательской работы</a:t>
            </a:r>
            <a:r>
              <a:rPr lang="ru-RU" sz="2400" dirty="0" smtClean="0"/>
              <a:t> является речь современных школьников.</a:t>
            </a:r>
          </a:p>
          <a:p>
            <a:r>
              <a:rPr lang="ru-RU" sz="2400" i="1" dirty="0" smtClean="0"/>
              <a:t>Предмет исследования- </a:t>
            </a:r>
            <a:r>
              <a:rPr lang="ru-RU" sz="2400" dirty="0" smtClean="0"/>
              <a:t>речь школьников жаргонами и жаргонизмами и их влияние на формирование культуры общения. Выясним как часто и какие именно жаргоны используют в моем окружении одноклассники и друзья.</a:t>
            </a:r>
          </a:p>
          <a:p>
            <a:r>
              <a:rPr lang="ru-RU" sz="2400" i="1" dirty="0" smtClean="0"/>
              <a:t>Гипотеза</a:t>
            </a:r>
            <a:r>
              <a:rPr lang="ru-RU" sz="2400" dirty="0" smtClean="0"/>
              <a:t>- молодежный жаргон оказывает большое влияние на формирование культуры речи подростков.</a:t>
            </a:r>
          </a:p>
          <a:p>
            <a:r>
              <a:rPr lang="ru-RU" sz="2400" i="1" dirty="0" smtClean="0"/>
              <a:t>Я выбрала для исследования тему </a:t>
            </a:r>
            <a:r>
              <a:rPr lang="ru-RU" sz="2400" dirty="0" smtClean="0"/>
              <a:t>«Молодежный жаргон в речи современных школьников», потому что она мне близка и понятна, так как я сама являюсь ученицей средней школы и понимаю, что жаргонизмы настолько глубоко вошли в нашу разговорную речь, что обойтись без них в своей речи бывает довольно сложно.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5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3360"/>
            <a:ext cx="8911687" cy="1173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Глава 1. Знакомство с понятием жаргон</a:t>
            </a:r>
            <a:br>
              <a:rPr lang="ru-RU" dirty="0" smtClean="0"/>
            </a:br>
            <a:r>
              <a:rPr lang="ru-RU" dirty="0" smtClean="0"/>
              <a:t>1.1 Что такое жаргон?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920" y="1264920"/>
            <a:ext cx="9096692" cy="187452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Жаргон</a:t>
            </a:r>
            <a:r>
              <a:rPr lang="ru-RU" sz="2000" dirty="0" smtClean="0"/>
              <a:t>-то специфический  сленг или терминология , используемая в определенной группе людей или профессиональной области. </a:t>
            </a:r>
          </a:p>
          <a:p>
            <a:r>
              <a:rPr lang="ru-RU" sz="2000" i="1" dirty="0" smtClean="0"/>
              <a:t>Жаргонизмы</a:t>
            </a:r>
            <a:r>
              <a:rPr lang="ru-RU" sz="2000" dirty="0" smtClean="0"/>
              <a:t>- это слова, используемые определенными группами людей, которые имеют не для всех понятный смысл.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59" y="3368040"/>
            <a:ext cx="4204653" cy="329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00" y="3267457"/>
            <a:ext cx="5791199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6222"/>
            <a:ext cx="8911687" cy="687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0" y="883920"/>
            <a:ext cx="9401492" cy="29870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История жаргона богата и разнообразна. Он возник в различных средах и областях, где люди хотели общаться на своем уникальном языке, для того чтобы подчеркнуть свою принадлежность к определенной группе или просто для удобства общения. Иногда жаргон становится частью культуры и традиций определенного сообщества, что делает его еще более ценным для носителей этого жаргона.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11" y="3535680"/>
            <a:ext cx="8335169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1.2 Положительные и отрицательные стороны жаргонов и жаргонизмов.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033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Плюсы: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Сообщество и принадлежность: Использование жаргона может создать ощущение принадлежности к определенной группе или сообществу.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Экспрессивность: Жаргон может быть более выразительным и эмоциональным, чем стандартный язык, позволяя передавать сложные мысли и чувства более точно.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Конфиденциальность: Использование жаргона  может помочь сохранить конфиденциальность и защитить информацию от посторонних.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26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8732" y="396240"/>
            <a:ext cx="8915400" cy="5575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Минусы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Непонимание: Жаргон может быть непонятен, для людей, не входящих в данное сообщество, это может привести к непониманию.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Препятствие в общении: Использование жаргона может создать барьеры в общении между различными группами людей, затрудняя понимание.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Стереотипы: Некоторые жаргоны могут содержать стереотипы или негативные ассоциации, что может привести к оскорблениям.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537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160"/>
            <a:ext cx="8915400" cy="57740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также, я считаю, если направить молодежный жаргон в правильное русло, то можно увидеть и положительный момент. Подростки намного лучше воспринимают информацию, в которой имеются жаргонизмы, чем ту, что рассказана нудным правильным языком. Жаргон способен разнообразить нашу речь, сделать ее более яркой и выразительной, но если им злоупотреблять, ничего хорошего из этого не выйдет. </a:t>
            </a:r>
          </a:p>
          <a:p>
            <a:r>
              <a:rPr lang="ru-RU" sz="2400" dirty="0" smtClean="0"/>
              <a:t>Используйте жаргон с умом, учитывая контекст и аудиторию, чтобы избежать негативных последствий и сделать общение более эффективным.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823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1.3 Причины возникновения и особенности современного молодежного сленга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Я привела основные причины возникновения молодежного сленга: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Стремление </a:t>
            </a:r>
            <a:r>
              <a:rPr lang="ru-RU" sz="2400" dirty="0"/>
              <a:t>уйти от обыденности, скучного мира взрослых, нежелание следовать правилам, придуманным взрослыми</a:t>
            </a:r>
            <a:r>
              <a:rPr lang="ru-RU" sz="2400" dirty="0" smtClean="0"/>
              <a:t>. 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Внутреннее устремление казаться  ярче и сильнее, чем одежда, прически, образ жизни. 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Желание изменить мир на свой манер.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Молодому поколению просто не хватает литературного словарного запаса, чтобы выразить свою мысль.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39973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Words>1050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Молодежный жаргон в речи современных школьников.</vt:lpstr>
      <vt:lpstr>Введение</vt:lpstr>
      <vt:lpstr>Презентация PowerPoint</vt:lpstr>
      <vt:lpstr> Глава 1. Знакомство с понятием жаргон 1.1 Что такое жаргон? </vt:lpstr>
      <vt:lpstr>История </vt:lpstr>
      <vt:lpstr>1.2 Положительные и отрицательные стороны жаргонов и жаргонизмов.</vt:lpstr>
      <vt:lpstr>Презентация PowerPoint</vt:lpstr>
      <vt:lpstr>Презентация PowerPoint</vt:lpstr>
      <vt:lpstr>1.3 Причины возникновения и особенности современного молодежного сленга</vt:lpstr>
      <vt:lpstr>Глава 2. Анкетирование, наблюдение и анализ.</vt:lpstr>
      <vt:lpstr>2.2 Итоги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2.3 Мои наблюдения.</vt:lpstr>
      <vt:lpstr>Заключение </vt:lpstr>
      <vt:lpstr>Список используемой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жаргон в речи современных школьников.</dc:title>
  <dc:creator>*</dc:creator>
  <cp:lastModifiedBy>user</cp:lastModifiedBy>
  <cp:revision>31</cp:revision>
  <dcterms:created xsi:type="dcterms:W3CDTF">2024-03-25T08:08:12Z</dcterms:created>
  <dcterms:modified xsi:type="dcterms:W3CDTF">2024-03-26T05:45:51Z</dcterms:modified>
</cp:coreProperties>
</file>