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«Лето»</a:t>
            </a:r>
            <a:br>
              <a:rPr lang="ru-RU" dirty="0" smtClean="0"/>
            </a:br>
            <a:r>
              <a:rPr lang="ru-RU" dirty="0" smtClean="0"/>
              <a:t>старшая группа</a:t>
            </a:r>
            <a:endParaRPr lang="ru-RU" dirty="0"/>
          </a:p>
        </p:txBody>
      </p:sp>
      <p:pic>
        <p:nvPicPr>
          <p:cNvPr id="1026" name="Picture 2" descr="C:\Users\user\Desktop\Новая папка\изображение_viber_2024-10-14_21-45-00-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00174"/>
            <a:ext cx="3893331" cy="5191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Наполнение </a:t>
            </a:r>
            <a:r>
              <a:rPr lang="ru-RU" dirty="0" err="1" smtClean="0"/>
              <a:t>лэпбука</a:t>
            </a:r>
            <a:endParaRPr lang="ru-RU" dirty="0"/>
          </a:p>
        </p:txBody>
      </p:sp>
      <p:pic>
        <p:nvPicPr>
          <p:cNvPr id="2050" name="Picture 2" descr="C:\Users\user\Desktop\Новая папка\изображение_viber_2024-10-14_21-45-01-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714736" cy="4631512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изображение_viber_2024-10-14_21-45-01-3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3" y="1285860"/>
            <a:ext cx="350046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Новая папка\изображение_viber_2024-10-14_21-45-01-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5905488" cy="4429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Новая папка\изображение_viber_2024-10-14_21-45-01-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6</Words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Лэпбук «Лето» старшая группа</vt:lpstr>
      <vt:lpstr>Наполнение лэпбука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«Лето» старшая группа</dc:title>
  <dc:creator>Пользователь</dc:creator>
  <cp:lastModifiedBy>Пользователь</cp:lastModifiedBy>
  <cp:revision>1</cp:revision>
  <dcterms:created xsi:type="dcterms:W3CDTF">2024-10-14T17:15:52Z</dcterms:created>
  <dcterms:modified xsi:type="dcterms:W3CDTF">2024-10-14T17:23:42Z</dcterms:modified>
</cp:coreProperties>
</file>