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8" r:id="rId4"/>
    <p:sldId id="259" r:id="rId5"/>
    <p:sldId id="262" r:id="rId6"/>
    <p:sldId id="263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40C192-0CA0-494C-94C7-586502E89EB0}" type="doc">
      <dgm:prSet loTypeId="urn:microsoft.com/office/officeart/2005/8/layout/cycle8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54467B-9522-4C60-A088-27AB7A135BF6}">
      <dgm:prSet phldrT="[Текст]"/>
      <dgm:spPr/>
      <dgm:t>
        <a:bodyPr/>
        <a:lstStyle/>
        <a:p>
          <a:r>
            <a:rPr lang="ru-RU" dirty="0"/>
            <a:t>Создание системы непрерывного обучения</a:t>
          </a:r>
        </a:p>
      </dgm:t>
    </dgm:pt>
    <dgm:pt modelId="{5583F81A-B07C-4A87-9FC8-F2CD739C98D4}" type="parTrans" cxnId="{E07A197B-95B2-4D4D-A07B-221EBBFC2DB3}">
      <dgm:prSet/>
      <dgm:spPr/>
      <dgm:t>
        <a:bodyPr/>
        <a:lstStyle/>
        <a:p>
          <a:endParaRPr lang="ru-RU"/>
        </a:p>
      </dgm:t>
    </dgm:pt>
    <dgm:pt modelId="{C111936F-AF0D-4BEC-9040-B72C8F96F612}" type="sibTrans" cxnId="{E07A197B-95B2-4D4D-A07B-221EBBFC2DB3}">
      <dgm:prSet/>
      <dgm:spPr/>
      <dgm:t>
        <a:bodyPr/>
        <a:lstStyle/>
        <a:p>
          <a:endParaRPr lang="ru-RU"/>
        </a:p>
      </dgm:t>
    </dgm:pt>
    <dgm:pt modelId="{5DF71DF9-3C5A-42CE-A989-79DB5D962F7C}">
      <dgm:prSet phldrT="[Текст]"/>
      <dgm:spPr/>
      <dgm:t>
        <a:bodyPr/>
        <a:lstStyle/>
        <a:p>
          <a:r>
            <a:rPr lang="ru-RU" dirty="0"/>
            <a:t>Единство целей, задач, содержания, методов, средств и форм обучения</a:t>
          </a:r>
        </a:p>
      </dgm:t>
    </dgm:pt>
    <dgm:pt modelId="{3BDC993A-AEA7-4EBB-AF06-D7209F8F72A8}" type="parTrans" cxnId="{BFB4DF83-6339-4B9E-9D20-920376942783}">
      <dgm:prSet/>
      <dgm:spPr/>
      <dgm:t>
        <a:bodyPr/>
        <a:lstStyle/>
        <a:p>
          <a:endParaRPr lang="ru-RU"/>
        </a:p>
      </dgm:t>
    </dgm:pt>
    <dgm:pt modelId="{24814758-6672-4453-A748-4F73031D5E78}" type="sibTrans" cxnId="{BFB4DF83-6339-4B9E-9D20-920376942783}">
      <dgm:prSet/>
      <dgm:spPr/>
      <dgm:t>
        <a:bodyPr/>
        <a:lstStyle/>
        <a:p>
          <a:endParaRPr lang="ru-RU"/>
        </a:p>
      </dgm:t>
    </dgm:pt>
    <dgm:pt modelId="{DFD55172-1E4A-4E65-89A9-80C02E3D23F7}">
      <dgm:prSet phldrT="[Текст]"/>
      <dgm:spPr/>
      <dgm:t>
        <a:bodyPr/>
        <a:lstStyle/>
        <a:p>
          <a:r>
            <a:rPr lang="ru-RU" dirty="0"/>
            <a:t>Создание условий, благоприятных для адаптации к школьному обучению</a:t>
          </a:r>
        </a:p>
      </dgm:t>
    </dgm:pt>
    <dgm:pt modelId="{4E79138F-8B9D-4EB4-823D-CAD0476D79B1}" type="parTrans" cxnId="{C089191A-7358-49DB-B836-BED94F06E8E4}">
      <dgm:prSet/>
      <dgm:spPr/>
      <dgm:t>
        <a:bodyPr/>
        <a:lstStyle/>
        <a:p>
          <a:endParaRPr lang="ru-RU"/>
        </a:p>
      </dgm:t>
    </dgm:pt>
    <dgm:pt modelId="{36637FD4-F422-4123-AC39-B6446C499BB3}" type="sibTrans" cxnId="{C089191A-7358-49DB-B836-BED94F06E8E4}">
      <dgm:prSet/>
      <dgm:spPr/>
      <dgm:t>
        <a:bodyPr/>
        <a:lstStyle/>
        <a:p>
          <a:endParaRPr lang="ru-RU"/>
        </a:p>
      </dgm:t>
    </dgm:pt>
    <dgm:pt modelId="{A7D429F9-C9B9-4748-94AE-EFE2714170CE}">
      <dgm:prSet phldrT="[Текст]"/>
      <dgm:spPr/>
      <dgm:t>
        <a:bodyPr/>
        <a:lstStyle/>
        <a:p>
          <a:r>
            <a:rPr lang="ru-RU" dirty="0"/>
            <a:t>Развитие индивидуальности каждого обучающегося</a:t>
          </a:r>
        </a:p>
      </dgm:t>
    </dgm:pt>
    <dgm:pt modelId="{32636ED9-0660-4E3E-9A10-A353BE460993}" type="parTrans" cxnId="{5816AB56-5157-4E2B-8F16-D4C88A613F98}">
      <dgm:prSet/>
      <dgm:spPr/>
      <dgm:t>
        <a:bodyPr/>
        <a:lstStyle/>
        <a:p>
          <a:endParaRPr lang="ru-RU"/>
        </a:p>
      </dgm:t>
    </dgm:pt>
    <dgm:pt modelId="{6F80E6C5-D914-4B42-B5F5-2772A43033E1}" type="sibTrans" cxnId="{5816AB56-5157-4E2B-8F16-D4C88A613F98}">
      <dgm:prSet/>
      <dgm:spPr/>
      <dgm:t>
        <a:bodyPr/>
        <a:lstStyle/>
        <a:p>
          <a:endParaRPr lang="ru-RU"/>
        </a:p>
      </dgm:t>
    </dgm:pt>
    <dgm:pt modelId="{81871AE2-BD67-4866-A7DD-26A73BC61817}" type="pres">
      <dgm:prSet presAssocID="{4840C192-0CA0-494C-94C7-586502E89EB0}" presName="compositeShape" presStyleCnt="0">
        <dgm:presLayoutVars>
          <dgm:chMax val="7"/>
          <dgm:dir/>
          <dgm:resizeHandles val="exact"/>
        </dgm:presLayoutVars>
      </dgm:prSet>
      <dgm:spPr/>
    </dgm:pt>
    <dgm:pt modelId="{506083AA-A347-454B-9361-EF1ED2892F38}" type="pres">
      <dgm:prSet presAssocID="{4840C192-0CA0-494C-94C7-586502E89EB0}" presName="wedge1" presStyleLbl="node1" presStyleIdx="0" presStyleCnt="4"/>
      <dgm:spPr/>
    </dgm:pt>
    <dgm:pt modelId="{50FE2179-D743-4ACB-8EA7-35688A66BB0A}" type="pres">
      <dgm:prSet presAssocID="{4840C192-0CA0-494C-94C7-586502E89EB0}" presName="dummy1a" presStyleCnt="0"/>
      <dgm:spPr/>
    </dgm:pt>
    <dgm:pt modelId="{F6C7D883-BC78-4EF2-8B0A-28AE5002442F}" type="pres">
      <dgm:prSet presAssocID="{4840C192-0CA0-494C-94C7-586502E89EB0}" presName="dummy1b" presStyleCnt="0"/>
      <dgm:spPr/>
    </dgm:pt>
    <dgm:pt modelId="{A1468FF8-431B-4ED8-A34C-32B14BF54B7C}" type="pres">
      <dgm:prSet presAssocID="{4840C192-0CA0-494C-94C7-586502E89EB0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1A47CD2-5461-4D0D-9C92-D6A434AC9D7B}" type="pres">
      <dgm:prSet presAssocID="{4840C192-0CA0-494C-94C7-586502E89EB0}" presName="wedge2" presStyleLbl="node1" presStyleIdx="1" presStyleCnt="4"/>
      <dgm:spPr/>
    </dgm:pt>
    <dgm:pt modelId="{93E726B3-DB2A-48B3-B9EB-3764D3B579B9}" type="pres">
      <dgm:prSet presAssocID="{4840C192-0CA0-494C-94C7-586502E89EB0}" presName="dummy2a" presStyleCnt="0"/>
      <dgm:spPr/>
    </dgm:pt>
    <dgm:pt modelId="{DAA5270D-168D-44AE-B5A5-4D25025E6987}" type="pres">
      <dgm:prSet presAssocID="{4840C192-0CA0-494C-94C7-586502E89EB0}" presName="dummy2b" presStyleCnt="0"/>
      <dgm:spPr/>
    </dgm:pt>
    <dgm:pt modelId="{DC807E7E-DB7C-4A05-9C50-EE4EF3E03C54}" type="pres">
      <dgm:prSet presAssocID="{4840C192-0CA0-494C-94C7-586502E89EB0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46039E6-4D49-4F69-8C04-083074D3D3EF}" type="pres">
      <dgm:prSet presAssocID="{4840C192-0CA0-494C-94C7-586502E89EB0}" presName="wedge3" presStyleLbl="node1" presStyleIdx="2" presStyleCnt="4"/>
      <dgm:spPr/>
    </dgm:pt>
    <dgm:pt modelId="{FBEF8B1F-6386-4841-96DA-5AF7AF31591E}" type="pres">
      <dgm:prSet presAssocID="{4840C192-0CA0-494C-94C7-586502E89EB0}" presName="dummy3a" presStyleCnt="0"/>
      <dgm:spPr/>
    </dgm:pt>
    <dgm:pt modelId="{CC8E6516-054E-47C7-BBD7-A5C90E05B957}" type="pres">
      <dgm:prSet presAssocID="{4840C192-0CA0-494C-94C7-586502E89EB0}" presName="dummy3b" presStyleCnt="0"/>
      <dgm:spPr/>
    </dgm:pt>
    <dgm:pt modelId="{30382F99-B890-461C-9F3B-FE06B5D711DF}" type="pres">
      <dgm:prSet presAssocID="{4840C192-0CA0-494C-94C7-586502E89EB0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531F192-1CBE-455F-AF9C-7EFE15A22770}" type="pres">
      <dgm:prSet presAssocID="{4840C192-0CA0-494C-94C7-586502E89EB0}" presName="wedge4" presStyleLbl="node1" presStyleIdx="3" presStyleCnt="4"/>
      <dgm:spPr/>
    </dgm:pt>
    <dgm:pt modelId="{DD3A8611-39DD-48FF-A583-28148A8F09D4}" type="pres">
      <dgm:prSet presAssocID="{4840C192-0CA0-494C-94C7-586502E89EB0}" presName="dummy4a" presStyleCnt="0"/>
      <dgm:spPr/>
    </dgm:pt>
    <dgm:pt modelId="{0E2E7AB0-7E27-4D50-9491-5BC37F8A85A7}" type="pres">
      <dgm:prSet presAssocID="{4840C192-0CA0-494C-94C7-586502E89EB0}" presName="dummy4b" presStyleCnt="0"/>
      <dgm:spPr/>
    </dgm:pt>
    <dgm:pt modelId="{EAC21832-3713-4DC1-9ED1-A7582754B164}" type="pres">
      <dgm:prSet presAssocID="{4840C192-0CA0-494C-94C7-586502E89EB0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B9AE5BF9-A860-4EDA-982A-CA23CA8C8F0E}" type="pres">
      <dgm:prSet presAssocID="{C111936F-AF0D-4BEC-9040-B72C8F96F612}" presName="arrowWedge1" presStyleLbl="fgSibTrans2D1" presStyleIdx="0" presStyleCnt="4"/>
      <dgm:spPr/>
    </dgm:pt>
    <dgm:pt modelId="{5789BE46-0617-4D58-BC81-998735C6D4DA}" type="pres">
      <dgm:prSet presAssocID="{24814758-6672-4453-A748-4F73031D5E78}" presName="arrowWedge2" presStyleLbl="fgSibTrans2D1" presStyleIdx="1" presStyleCnt="4"/>
      <dgm:spPr/>
    </dgm:pt>
    <dgm:pt modelId="{D85F6CC7-0D76-4EE6-823C-2EC067AABF5A}" type="pres">
      <dgm:prSet presAssocID="{36637FD4-F422-4123-AC39-B6446C499BB3}" presName="arrowWedge3" presStyleLbl="fgSibTrans2D1" presStyleIdx="2" presStyleCnt="4"/>
      <dgm:spPr/>
    </dgm:pt>
    <dgm:pt modelId="{64A5A680-A6C8-41A6-8FEF-412F9562FE84}" type="pres">
      <dgm:prSet presAssocID="{6F80E6C5-D914-4B42-B5F5-2772A43033E1}" presName="arrowWedge4" presStyleLbl="fgSibTrans2D1" presStyleIdx="3" presStyleCnt="4"/>
      <dgm:spPr/>
    </dgm:pt>
  </dgm:ptLst>
  <dgm:cxnLst>
    <dgm:cxn modelId="{C089191A-7358-49DB-B836-BED94F06E8E4}" srcId="{4840C192-0CA0-494C-94C7-586502E89EB0}" destId="{DFD55172-1E4A-4E65-89A9-80C02E3D23F7}" srcOrd="2" destOrd="0" parTransId="{4E79138F-8B9D-4EB4-823D-CAD0476D79B1}" sibTransId="{36637FD4-F422-4123-AC39-B6446C499BB3}"/>
    <dgm:cxn modelId="{2FA75931-C566-41CB-88A0-7F023F64CC20}" type="presOf" srcId="{5DF71DF9-3C5A-42CE-A989-79DB5D962F7C}" destId="{DC807E7E-DB7C-4A05-9C50-EE4EF3E03C54}" srcOrd="1" destOrd="0" presId="urn:microsoft.com/office/officeart/2005/8/layout/cycle8"/>
    <dgm:cxn modelId="{5816AB56-5157-4E2B-8F16-D4C88A613F98}" srcId="{4840C192-0CA0-494C-94C7-586502E89EB0}" destId="{A7D429F9-C9B9-4748-94AE-EFE2714170CE}" srcOrd="3" destOrd="0" parTransId="{32636ED9-0660-4E3E-9A10-A353BE460993}" sibTransId="{6F80E6C5-D914-4B42-B5F5-2772A43033E1}"/>
    <dgm:cxn modelId="{A73CE75A-19FD-4616-9853-420E50DEFC95}" type="presOf" srcId="{E754467B-9522-4C60-A088-27AB7A135BF6}" destId="{506083AA-A347-454B-9361-EF1ED2892F38}" srcOrd="0" destOrd="0" presId="urn:microsoft.com/office/officeart/2005/8/layout/cycle8"/>
    <dgm:cxn modelId="{E07A197B-95B2-4D4D-A07B-221EBBFC2DB3}" srcId="{4840C192-0CA0-494C-94C7-586502E89EB0}" destId="{E754467B-9522-4C60-A088-27AB7A135BF6}" srcOrd="0" destOrd="0" parTransId="{5583F81A-B07C-4A87-9FC8-F2CD739C98D4}" sibTransId="{C111936F-AF0D-4BEC-9040-B72C8F96F612}"/>
    <dgm:cxn modelId="{5905CE83-70D1-415E-AE50-F3A017D714F5}" type="presOf" srcId="{E754467B-9522-4C60-A088-27AB7A135BF6}" destId="{A1468FF8-431B-4ED8-A34C-32B14BF54B7C}" srcOrd="1" destOrd="0" presId="urn:microsoft.com/office/officeart/2005/8/layout/cycle8"/>
    <dgm:cxn modelId="{BFB4DF83-6339-4B9E-9D20-920376942783}" srcId="{4840C192-0CA0-494C-94C7-586502E89EB0}" destId="{5DF71DF9-3C5A-42CE-A989-79DB5D962F7C}" srcOrd="1" destOrd="0" parTransId="{3BDC993A-AEA7-4EBB-AF06-D7209F8F72A8}" sibTransId="{24814758-6672-4453-A748-4F73031D5E78}"/>
    <dgm:cxn modelId="{45567C9C-4CA2-45D3-B281-70833DA51D36}" type="presOf" srcId="{4840C192-0CA0-494C-94C7-586502E89EB0}" destId="{81871AE2-BD67-4866-A7DD-26A73BC61817}" srcOrd="0" destOrd="0" presId="urn:microsoft.com/office/officeart/2005/8/layout/cycle8"/>
    <dgm:cxn modelId="{9F568FA3-5D4C-44A3-A49B-DAF586F71706}" type="presOf" srcId="{A7D429F9-C9B9-4748-94AE-EFE2714170CE}" destId="{6531F192-1CBE-455F-AF9C-7EFE15A22770}" srcOrd="0" destOrd="0" presId="urn:microsoft.com/office/officeart/2005/8/layout/cycle8"/>
    <dgm:cxn modelId="{52D946BC-3004-44E7-89B2-63847902D17A}" type="presOf" srcId="{5DF71DF9-3C5A-42CE-A989-79DB5D962F7C}" destId="{11A47CD2-5461-4D0D-9C92-D6A434AC9D7B}" srcOrd="0" destOrd="0" presId="urn:microsoft.com/office/officeart/2005/8/layout/cycle8"/>
    <dgm:cxn modelId="{C027F8DC-E71C-42DF-BB74-605C219FBE6E}" type="presOf" srcId="{DFD55172-1E4A-4E65-89A9-80C02E3D23F7}" destId="{30382F99-B890-461C-9F3B-FE06B5D711DF}" srcOrd="1" destOrd="0" presId="urn:microsoft.com/office/officeart/2005/8/layout/cycle8"/>
    <dgm:cxn modelId="{0A26C7E0-8E97-416E-AB94-DE9DC4F4F6B6}" type="presOf" srcId="{DFD55172-1E4A-4E65-89A9-80C02E3D23F7}" destId="{446039E6-4D49-4F69-8C04-083074D3D3EF}" srcOrd="0" destOrd="0" presId="urn:microsoft.com/office/officeart/2005/8/layout/cycle8"/>
    <dgm:cxn modelId="{A00F0FEA-18F7-4C47-902B-3B5D797C01EE}" type="presOf" srcId="{A7D429F9-C9B9-4748-94AE-EFE2714170CE}" destId="{EAC21832-3713-4DC1-9ED1-A7582754B164}" srcOrd="1" destOrd="0" presId="urn:microsoft.com/office/officeart/2005/8/layout/cycle8"/>
    <dgm:cxn modelId="{6B4D375E-11B7-4E63-92A8-049C84E2874D}" type="presParOf" srcId="{81871AE2-BD67-4866-A7DD-26A73BC61817}" destId="{506083AA-A347-454B-9361-EF1ED2892F38}" srcOrd="0" destOrd="0" presId="urn:microsoft.com/office/officeart/2005/8/layout/cycle8"/>
    <dgm:cxn modelId="{C9BE4A88-C647-422A-AD72-91D2E9352211}" type="presParOf" srcId="{81871AE2-BD67-4866-A7DD-26A73BC61817}" destId="{50FE2179-D743-4ACB-8EA7-35688A66BB0A}" srcOrd="1" destOrd="0" presId="urn:microsoft.com/office/officeart/2005/8/layout/cycle8"/>
    <dgm:cxn modelId="{112DD410-DE6B-44B2-8231-62F1C571AC77}" type="presParOf" srcId="{81871AE2-BD67-4866-A7DD-26A73BC61817}" destId="{F6C7D883-BC78-4EF2-8B0A-28AE5002442F}" srcOrd="2" destOrd="0" presId="urn:microsoft.com/office/officeart/2005/8/layout/cycle8"/>
    <dgm:cxn modelId="{5C76E466-01B7-43F1-8A3E-00E694775EBC}" type="presParOf" srcId="{81871AE2-BD67-4866-A7DD-26A73BC61817}" destId="{A1468FF8-431B-4ED8-A34C-32B14BF54B7C}" srcOrd="3" destOrd="0" presId="urn:microsoft.com/office/officeart/2005/8/layout/cycle8"/>
    <dgm:cxn modelId="{FDADBD21-D119-43AD-98CB-FFEBE323891D}" type="presParOf" srcId="{81871AE2-BD67-4866-A7DD-26A73BC61817}" destId="{11A47CD2-5461-4D0D-9C92-D6A434AC9D7B}" srcOrd="4" destOrd="0" presId="urn:microsoft.com/office/officeart/2005/8/layout/cycle8"/>
    <dgm:cxn modelId="{2DB0B95C-BF55-4FF3-94C7-FA68EE180F6C}" type="presParOf" srcId="{81871AE2-BD67-4866-A7DD-26A73BC61817}" destId="{93E726B3-DB2A-48B3-B9EB-3764D3B579B9}" srcOrd="5" destOrd="0" presId="urn:microsoft.com/office/officeart/2005/8/layout/cycle8"/>
    <dgm:cxn modelId="{B3D3AB65-12B5-4C9B-909D-88D6BB515EFB}" type="presParOf" srcId="{81871AE2-BD67-4866-A7DD-26A73BC61817}" destId="{DAA5270D-168D-44AE-B5A5-4D25025E6987}" srcOrd="6" destOrd="0" presId="urn:microsoft.com/office/officeart/2005/8/layout/cycle8"/>
    <dgm:cxn modelId="{DE185E63-83BD-437C-8309-BFA5F56A9A11}" type="presParOf" srcId="{81871AE2-BD67-4866-A7DD-26A73BC61817}" destId="{DC807E7E-DB7C-4A05-9C50-EE4EF3E03C54}" srcOrd="7" destOrd="0" presId="urn:microsoft.com/office/officeart/2005/8/layout/cycle8"/>
    <dgm:cxn modelId="{4146AD77-22C3-474B-A96F-4CA7DC4828E4}" type="presParOf" srcId="{81871AE2-BD67-4866-A7DD-26A73BC61817}" destId="{446039E6-4D49-4F69-8C04-083074D3D3EF}" srcOrd="8" destOrd="0" presId="urn:microsoft.com/office/officeart/2005/8/layout/cycle8"/>
    <dgm:cxn modelId="{1002A315-7EFC-4083-9551-AA1A1D85CE73}" type="presParOf" srcId="{81871AE2-BD67-4866-A7DD-26A73BC61817}" destId="{FBEF8B1F-6386-4841-96DA-5AF7AF31591E}" srcOrd="9" destOrd="0" presId="urn:microsoft.com/office/officeart/2005/8/layout/cycle8"/>
    <dgm:cxn modelId="{5F4DFC0C-77F7-46D2-AC27-BCDF51F46728}" type="presParOf" srcId="{81871AE2-BD67-4866-A7DD-26A73BC61817}" destId="{CC8E6516-054E-47C7-BBD7-A5C90E05B957}" srcOrd="10" destOrd="0" presId="urn:microsoft.com/office/officeart/2005/8/layout/cycle8"/>
    <dgm:cxn modelId="{7232EE86-D29C-4CEA-A1EF-032FD199471B}" type="presParOf" srcId="{81871AE2-BD67-4866-A7DD-26A73BC61817}" destId="{30382F99-B890-461C-9F3B-FE06B5D711DF}" srcOrd="11" destOrd="0" presId="urn:microsoft.com/office/officeart/2005/8/layout/cycle8"/>
    <dgm:cxn modelId="{518156BD-E4FD-4AB3-AF41-7B27192149C1}" type="presParOf" srcId="{81871AE2-BD67-4866-A7DD-26A73BC61817}" destId="{6531F192-1CBE-455F-AF9C-7EFE15A22770}" srcOrd="12" destOrd="0" presId="urn:microsoft.com/office/officeart/2005/8/layout/cycle8"/>
    <dgm:cxn modelId="{F1266476-B3CF-4F85-B544-1DAF5D95C691}" type="presParOf" srcId="{81871AE2-BD67-4866-A7DD-26A73BC61817}" destId="{DD3A8611-39DD-48FF-A583-28148A8F09D4}" srcOrd="13" destOrd="0" presId="urn:microsoft.com/office/officeart/2005/8/layout/cycle8"/>
    <dgm:cxn modelId="{F1BFF317-59D1-49C3-BF77-ABB5168D2872}" type="presParOf" srcId="{81871AE2-BD67-4866-A7DD-26A73BC61817}" destId="{0E2E7AB0-7E27-4D50-9491-5BC37F8A85A7}" srcOrd="14" destOrd="0" presId="urn:microsoft.com/office/officeart/2005/8/layout/cycle8"/>
    <dgm:cxn modelId="{F02234E6-9A0A-4216-A167-6FF424F45D60}" type="presParOf" srcId="{81871AE2-BD67-4866-A7DD-26A73BC61817}" destId="{EAC21832-3713-4DC1-9ED1-A7582754B164}" srcOrd="15" destOrd="0" presId="urn:microsoft.com/office/officeart/2005/8/layout/cycle8"/>
    <dgm:cxn modelId="{0CB37794-8425-4052-88B8-4AFB943329AD}" type="presParOf" srcId="{81871AE2-BD67-4866-A7DD-26A73BC61817}" destId="{B9AE5BF9-A860-4EDA-982A-CA23CA8C8F0E}" srcOrd="16" destOrd="0" presId="urn:microsoft.com/office/officeart/2005/8/layout/cycle8"/>
    <dgm:cxn modelId="{73FC1D77-3BC4-4988-807C-56A07FFA180C}" type="presParOf" srcId="{81871AE2-BD67-4866-A7DD-26A73BC61817}" destId="{5789BE46-0617-4D58-BC81-998735C6D4DA}" srcOrd="17" destOrd="0" presId="urn:microsoft.com/office/officeart/2005/8/layout/cycle8"/>
    <dgm:cxn modelId="{9FB8804B-7BCF-46C0-B3A1-E2A238280FD0}" type="presParOf" srcId="{81871AE2-BD67-4866-A7DD-26A73BC61817}" destId="{D85F6CC7-0D76-4EE6-823C-2EC067AABF5A}" srcOrd="18" destOrd="0" presId="urn:microsoft.com/office/officeart/2005/8/layout/cycle8"/>
    <dgm:cxn modelId="{A0391F07-B879-4EF3-8668-4D8281734DDA}" type="presParOf" srcId="{81871AE2-BD67-4866-A7DD-26A73BC61817}" destId="{64A5A680-A6C8-41A6-8FEF-412F9562FE84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083AA-A347-454B-9361-EF1ED2892F38}">
      <dsp:nvSpPr>
        <dsp:cNvPr id="0" name=""/>
        <dsp:cNvSpPr/>
      </dsp:nvSpPr>
      <dsp:spPr>
        <a:xfrm>
          <a:off x="1603175" y="339249"/>
          <a:ext cx="4553714" cy="4553714"/>
        </a:xfrm>
        <a:prstGeom prst="pie">
          <a:avLst>
            <a:gd name="adj1" fmla="val 16200000"/>
            <a:gd name="adj2" fmla="val 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Создание системы непрерывного обучения</a:t>
          </a:r>
        </a:p>
      </dsp:txBody>
      <dsp:txXfrm>
        <a:off x="4020439" y="1283061"/>
        <a:ext cx="1680537" cy="1246850"/>
      </dsp:txXfrm>
    </dsp:sp>
    <dsp:sp modelId="{11A47CD2-5461-4D0D-9C92-D6A434AC9D7B}">
      <dsp:nvSpPr>
        <dsp:cNvPr id="0" name=""/>
        <dsp:cNvSpPr/>
      </dsp:nvSpPr>
      <dsp:spPr>
        <a:xfrm>
          <a:off x="1603175" y="492124"/>
          <a:ext cx="4553714" cy="4553714"/>
        </a:xfrm>
        <a:prstGeom prst="pie">
          <a:avLst>
            <a:gd name="adj1" fmla="val 0"/>
            <a:gd name="adj2" fmla="val 54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Единство целей, задач, содержания, методов, средств и форм обучения</a:t>
          </a:r>
        </a:p>
      </dsp:txBody>
      <dsp:txXfrm>
        <a:off x="4020439" y="2855177"/>
        <a:ext cx="1680537" cy="1246850"/>
      </dsp:txXfrm>
    </dsp:sp>
    <dsp:sp modelId="{446039E6-4D49-4F69-8C04-083074D3D3EF}">
      <dsp:nvSpPr>
        <dsp:cNvPr id="0" name=""/>
        <dsp:cNvSpPr/>
      </dsp:nvSpPr>
      <dsp:spPr>
        <a:xfrm>
          <a:off x="1450301" y="492124"/>
          <a:ext cx="4553714" cy="4553714"/>
        </a:xfrm>
        <a:prstGeom prst="pie">
          <a:avLst>
            <a:gd name="adj1" fmla="val 5400000"/>
            <a:gd name="adj2" fmla="val 10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Создание условий, благоприятных для адаптации к школьному обучению</a:t>
          </a:r>
        </a:p>
      </dsp:txBody>
      <dsp:txXfrm>
        <a:off x="1906214" y="2855177"/>
        <a:ext cx="1680537" cy="1246850"/>
      </dsp:txXfrm>
    </dsp:sp>
    <dsp:sp modelId="{6531F192-1CBE-455F-AF9C-7EFE15A22770}">
      <dsp:nvSpPr>
        <dsp:cNvPr id="0" name=""/>
        <dsp:cNvSpPr/>
      </dsp:nvSpPr>
      <dsp:spPr>
        <a:xfrm>
          <a:off x="1450301" y="339249"/>
          <a:ext cx="4553714" cy="4553714"/>
        </a:xfrm>
        <a:prstGeom prst="pie">
          <a:avLst>
            <a:gd name="adj1" fmla="val 108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Развитие индивидуальности каждого обучающегося</a:t>
          </a:r>
        </a:p>
      </dsp:txBody>
      <dsp:txXfrm>
        <a:off x="1906214" y="1283061"/>
        <a:ext cx="1680537" cy="1246850"/>
      </dsp:txXfrm>
    </dsp:sp>
    <dsp:sp modelId="{B9AE5BF9-A860-4EDA-982A-CA23CA8C8F0E}">
      <dsp:nvSpPr>
        <dsp:cNvPr id="0" name=""/>
        <dsp:cNvSpPr/>
      </dsp:nvSpPr>
      <dsp:spPr>
        <a:xfrm>
          <a:off x="1321279" y="57353"/>
          <a:ext cx="5117508" cy="5117508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789BE46-0617-4D58-BC81-998735C6D4DA}">
      <dsp:nvSpPr>
        <dsp:cNvPr id="0" name=""/>
        <dsp:cNvSpPr/>
      </dsp:nvSpPr>
      <dsp:spPr>
        <a:xfrm>
          <a:off x="1321279" y="210227"/>
          <a:ext cx="5117508" cy="5117508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85F6CC7-0D76-4EE6-823C-2EC067AABF5A}">
      <dsp:nvSpPr>
        <dsp:cNvPr id="0" name=""/>
        <dsp:cNvSpPr/>
      </dsp:nvSpPr>
      <dsp:spPr>
        <a:xfrm>
          <a:off x="1168404" y="210227"/>
          <a:ext cx="5117508" cy="5117508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4A5A680-A6C8-41A6-8FEF-412F9562FE84}">
      <dsp:nvSpPr>
        <dsp:cNvPr id="0" name=""/>
        <dsp:cNvSpPr/>
      </dsp:nvSpPr>
      <dsp:spPr>
        <a:xfrm>
          <a:off x="1168404" y="57353"/>
          <a:ext cx="5117508" cy="5117508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D6D999-52F3-488C-A357-2ADA9858A87A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41EB55-4953-4B11-AD43-ED65C966211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«Школьное обучение никогда не начинается с пустого места,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 всегда опирается на определенную стадию развития, проделанную ребёнком»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Л.С. Выготский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442029" y="1600200"/>
            <a:ext cx="8075240" cy="4983162"/>
          </a:xfrm>
        </p:spPr>
        <p:txBody>
          <a:bodyPr>
            <a:normAutofit/>
          </a:bodyPr>
          <a:lstStyle/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Преемственность в работе учителя и воспитателя над развитием речи со слабослышащими детьми, имеющих интеллектуальное нарушение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начальных классов, учитель – дефектолог:</a:t>
            </a:r>
          </a:p>
          <a:p>
            <a:pPr marL="0" indent="0" algn="r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Заложенкова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Екатерина Сергеевна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926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работы по преемственности и взаимодействию между педагогами класса:</a:t>
            </a: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57868211"/>
              </p:ext>
            </p:extLst>
          </p:nvPr>
        </p:nvGraphicFramePr>
        <p:xfrm>
          <a:off x="457200" y="1052736"/>
          <a:ext cx="7643192" cy="5421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6621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класса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8928254"/>
              </p:ext>
            </p:extLst>
          </p:nvPr>
        </p:nvGraphicFramePr>
        <p:xfrm>
          <a:off x="457200" y="1306513"/>
          <a:ext cx="814705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9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9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94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Фамилия, имя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Состояние слуха.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Протокол ПМПК</a:t>
                      </a: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Общая характеристика речи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Произносительная речь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Словарный запас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Связная речь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Кан София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Хроническая двусторонняя </a:t>
                      </a:r>
                      <a:r>
                        <a:rPr lang="ru-RU" sz="1600" b="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сенсоневральная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тугоухость 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Внятная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Объем словарного запаса приближается к оптимальному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Фразовая, развернутая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Грибанов Алексей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Двусторонняя </a:t>
                      </a:r>
                      <a:r>
                        <a:rPr lang="ru-RU" sz="1600" b="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сенсоневральная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тугоухость 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Внятная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Объем словарного не соответствует возрастной норме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Речь с </a:t>
                      </a:r>
                      <a:r>
                        <a:rPr lang="ru-RU" sz="1600" b="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аграмматизмами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слова произносит неточно, недоговаривает окончания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Маслова Настя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Хроническая двусторонняя глухота, </a:t>
                      </a:r>
                      <a:r>
                        <a:rPr lang="ru-RU" sz="1600" b="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имплант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– справа УО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Недостаточно внятная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Значительно ограничен.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Отдельные слова и </a:t>
                      </a:r>
                      <a:r>
                        <a:rPr lang="ru-RU" sz="1600" b="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звукокомплексы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2200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Цель урока: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Овладеть умением составлять связный текст по алгоритму с опорой на картину.</a:t>
            </a:r>
          </a:p>
          <a:p>
            <a:pPr marL="0" indent="0" algn="ctr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урока: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индивидуальными карточками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алгоритмом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рассказа по алгоритму и картине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Рассказывание по алгоритму и картине</a:t>
            </a:r>
          </a:p>
        </p:txBody>
      </p:sp>
    </p:spTree>
    <p:extLst>
      <p:ext uri="{BB962C8B-B14F-4D97-AF65-F5344CB8AC3E}">
        <p14:creationId xmlns:p14="http://schemas.microsoft.com/office/powerpoint/2010/main" val="2543757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карточками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53840046"/>
              </p:ext>
            </p:extLst>
          </p:nvPr>
        </p:nvGraphicFramePr>
        <p:xfrm>
          <a:off x="468312" y="1052513"/>
          <a:ext cx="8280151" cy="5544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0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9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4917">
                <a:tc gridSpan="2">
                  <a:txBody>
                    <a:bodyPr/>
                    <a:lstStyle/>
                    <a:p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Прочитай. Напиши названия месяцев.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97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Снег ещё не весь растаял, но солнце светит ярко. Показалась земля. Это месяц __________.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55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Снег растаял. Прилетели грачи. Это месяц __________.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46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 Цветут яблони, вишни, груши. В саду цветёт сирень. В лесу расцвёл ландыш.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Это месяц __________.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" name="Рисунок 10" descr="http://fs00.infourok.ru/images/doc/224/23781/2/img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2180" y="1484784"/>
            <a:ext cx="2088232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skachatkartinki.ru/img/picture/Oct/25/c28ca6b2407ef0ed000ae440911b8598/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88084" y="3183632"/>
            <a:ext cx="26323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data22.gallery.ru/albums/gallery/347020-9dc8f-66141265-m750x740-u3a9d0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4653136"/>
            <a:ext cx="2376264" cy="1817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69526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алгоритмом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080" y="1600200"/>
            <a:ext cx="6893839" cy="4873625"/>
          </a:xfrm>
        </p:spPr>
      </p:pic>
    </p:spTree>
    <p:extLst>
      <p:ext uri="{BB962C8B-B14F-4D97-AF65-F5344CB8AC3E}">
        <p14:creationId xmlns:p14="http://schemas.microsoft.com/office/powerpoint/2010/main" val="3754636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67744" y="2348880"/>
            <a:ext cx="6336704" cy="1584176"/>
          </a:xfrm>
        </p:spPr>
        <p:txBody>
          <a:bodyPr>
            <a:normAutofit/>
          </a:bodyPr>
          <a:lstStyle/>
          <a:p>
            <a:pPr algn="ctr"/>
            <a:r>
              <a:rPr 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889707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316</TotalTime>
  <Words>288</Words>
  <Application>Microsoft Office PowerPoint</Application>
  <PresentationFormat>Экран 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Century Schoolbook</vt:lpstr>
      <vt:lpstr>Times New Roman</vt:lpstr>
      <vt:lpstr>Wingdings</vt:lpstr>
      <vt:lpstr>Wingdings 2</vt:lpstr>
      <vt:lpstr>Эркер</vt:lpstr>
      <vt:lpstr>«Школьное обучение никогда не начинается с пустого места,  а всегда опирается на определенную стадию развития, проделанную ребёнком» Л.С. Выготский</vt:lpstr>
      <vt:lpstr>Направления работы по преемственности и взаимодействию между педагогами класса:</vt:lpstr>
      <vt:lpstr>Характеристика класса</vt:lpstr>
      <vt:lpstr>Цель урока:</vt:lpstr>
      <vt:lpstr>Работа с карточками</vt:lpstr>
      <vt:lpstr>Работа с алгоритмом  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Екатерина</cp:lastModifiedBy>
  <cp:revision>20</cp:revision>
  <dcterms:created xsi:type="dcterms:W3CDTF">2016-03-20T11:35:39Z</dcterms:created>
  <dcterms:modified xsi:type="dcterms:W3CDTF">2024-10-24T14:13:45Z</dcterms:modified>
</cp:coreProperties>
</file>