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209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3720-423F-4C1E-949D-B7231FC7244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793-9A00-4EF3-9056-E4ABECA93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00042"/>
            <a:ext cx="3429024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00042"/>
            <a:ext cx="5357850" cy="59293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Дёмина Александра Петровна - специалист по трудовой деятельности службы социализации и реабилитации Муниципального Автономного учреждения комплексный центр социального обслуживания «Виктория» Сладковского района Тюменской области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Desktop\2022год\конкурс профмастерства\ajnj yf ghtptynfwb\IMG_20220224_11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338377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130425"/>
            <a:ext cx="510064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00042"/>
            <a:ext cx="2628896" cy="59293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зоны для проведения литературно-музыкальной  гостиной «Кружево осеннего романса»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20241003_082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5"/>
            <a:ext cx="5857916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428760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Новогоднее оформление входной зоны.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0-02-05-8dcf0632e4bb49c78ae810ccdee311bed2e5fa9235e00ef21b63c3109addc441_7f385d2b5e330201.jpg"/>
          <p:cNvPicPr>
            <a:picLocks noChangeAspect="1" noChangeArrowheads="1"/>
          </p:cNvPicPr>
          <p:nvPr/>
        </p:nvPicPr>
        <p:blipFill>
          <a:blip r:embed="rId2"/>
          <a:srcRect r="2542"/>
          <a:stretch>
            <a:fillRect/>
          </a:stretch>
        </p:blipFill>
        <p:spPr bwMode="auto">
          <a:xfrm>
            <a:off x="357158" y="285728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5016"/>
            <a:ext cx="8229600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Инсталляция ко дню вывода советских войск из Афганистана.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IMG20230215084210.jpg"/>
          <p:cNvPicPr>
            <a:picLocks noChangeAspect="1" noChangeArrowheads="1"/>
          </p:cNvPicPr>
          <p:nvPr/>
        </p:nvPicPr>
        <p:blipFill>
          <a:blip r:embed="rId2" cstate="print"/>
          <a:srcRect l="21053" r="21930"/>
          <a:stretch>
            <a:fillRect/>
          </a:stretch>
        </p:blipFill>
        <p:spPr bwMode="auto">
          <a:xfrm>
            <a:off x="428596" y="285728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5016"/>
            <a:ext cx="8372476" cy="8826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Оформление выездного праздничного мероприятия к 23 февраля.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IMG20230221113842.jpg"/>
          <p:cNvPicPr>
            <a:picLocks noChangeAspect="1" noChangeArrowheads="1"/>
          </p:cNvPicPr>
          <p:nvPr/>
        </p:nvPicPr>
        <p:blipFill>
          <a:blip r:embed="rId2" cstate="print"/>
          <a:srcRect l="6780"/>
          <a:stretch>
            <a:fillRect/>
          </a:stretch>
        </p:blipFill>
        <p:spPr bwMode="auto">
          <a:xfrm>
            <a:off x="500034" y="214290"/>
            <a:ext cx="828680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7158" y="4429132"/>
            <a:ext cx="8515352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29264"/>
            <a:ext cx="8229600" cy="100013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Инсталляция к 75-летию Великой Победы. </a:t>
            </a:r>
          </a:p>
          <a:p>
            <a:endParaRPr lang="ru-RU" dirty="0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/>
          <a:srcRect l="12963" r="10185" b="5952"/>
          <a:stretch>
            <a:fillRect/>
          </a:stretch>
        </p:blipFill>
        <p:spPr>
          <a:xfrm>
            <a:off x="357158" y="357166"/>
            <a:ext cx="850112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Оформление зоны на праздник «Урожая».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rcRect r="9848"/>
          <a:stretch>
            <a:fillRect/>
          </a:stretch>
        </p:blipFill>
        <p:spPr>
          <a:xfrm>
            <a:off x="428597" y="285729"/>
            <a:ext cx="8215370" cy="49292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Оформление зоны в стиле «Русская изба».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17"/>
          <a:stretch>
            <a:fillRect/>
          </a:stretch>
        </p:blipFill>
        <p:spPr>
          <a:xfrm>
            <a:off x="500034" y="285729"/>
            <a:ext cx="8215370" cy="51435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Оформление зоны на праздник «Урожая».</vt:lpstr>
      <vt:lpstr>Оформление зоны в стиле «Русская изба».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2024-10-28T06:34:50Z</dcterms:created>
  <dcterms:modified xsi:type="dcterms:W3CDTF">2024-10-28T09:19:43Z</dcterms:modified>
</cp:coreProperties>
</file>