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9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DDB63D-C8FF-44B9-AF82-84BB865D18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70A6B04-13CF-4698-BFB3-214605C44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31640" y="836712"/>
            <a:ext cx="6400800" cy="774576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«Принцесса на горошине» я играла Королеву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ome\Desktop\актерское мастерство\IMG_7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9779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6400800" cy="63056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dirty="0" smtClean="0"/>
              <a:t>На выпускном , моя роль – Алёша Попович</a:t>
            </a:r>
            <a:endParaRPr lang="ru-RU" sz="2000" dirty="0"/>
          </a:p>
        </p:txBody>
      </p:sp>
      <p:pic>
        <p:nvPicPr>
          <p:cNvPr id="2050" name="Picture 2" descr="C:\Users\Home\Desktop\актерское мастерство\IMG_1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37808" cy="42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80728"/>
            <a:ext cx="6400800" cy="55855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dirty="0" smtClean="0"/>
              <a:t>На летнем празднике - Леший</a:t>
            </a:r>
            <a:endParaRPr lang="ru-RU" sz="2000" dirty="0"/>
          </a:p>
        </p:txBody>
      </p:sp>
      <p:pic>
        <p:nvPicPr>
          <p:cNvPr id="3074" name="Picture 2" descr="C:\Users\Home\Desktop\актерское мастерство\DSC01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6192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6400800" cy="64807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dirty="0" smtClean="0"/>
              <a:t>Волшебница из сказки о потерянном времени</a:t>
            </a:r>
            <a:endParaRPr lang="ru-RU" sz="2000" dirty="0"/>
          </a:p>
        </p:txBody>
      </p:sp>
      <p:pic>
        <p:nvPicPr>
          <p:cNvPr id="4098" name="Picture 2" descr="C:\Users\Home\Desktop\актерское мастерство\IMG_8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26522"/>
            <a:ext cx="3744416" cy="49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29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2016-03-28T16:51:38Z</dcterms:created>
  <dcterms:modified xsi:type="dcterms:W3CDTF">2016-03-28T17:07:26Z</dcterms:modified>
</cp:coreProperties>
</file>