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открытки 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8 марта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технике аппликации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4643446"/>
            <a:ext cx="3500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Тимофеева С.Н.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изобразительного искусства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«Никольская ООШ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Рамешковского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м/о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изготовление поздравительной открытки к 8 Марта.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творческих способностей обучающихся, через практическую деятельность;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трудолюбия, воображения, фантазии;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расширению кругозора и созданию  условий для творческой самореализации личности ребенка.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аудитория: обучающиеся младших и средних классов.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бумага, карандаш, ластик, ножницы, линейка, клей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Школа 2\Desktop\DSC_0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14422"/>
            <a:ext cx="6903077" cy="5177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 2\Desktop\DSC_0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6954591" cy="521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428604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листа готовим основу открытки,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из другого заготовки для цветка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бумаги склеиваем  в виде капелек , по кругу на открытку  наклеиваем капельки, круг разрезаем  на 2 половинки и наклеиваем сверху на  открытку, закрывая места крепления лепестков-лучиков.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Школа 2\Desktop\DSC_0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6709892" cy="5032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 2\Desktop\DSC_0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14422"/>
            <a:ext cx="6748528" cy="5061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 готовы и ждут адресатов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214554"/>
            <a:ext cx="5429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152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</cp:revision>
  <dcterms:created xsi:type="dcterms:W3CDTF">2022-03-29T08:28:24Z</dcterms:created>
  <dcterms:modified xsi:type="dcterms:W3CDTF">2023-11-21T12:39:17Z</dcterms:modified>
</cp:coreProperties>
</file>