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5"/>
  </p:notesMasterIdLst>
  <p:sldIdLst>
    <p:sldId id="258" r:id="rId2"/>
    <p:sldId id="303" r:id="rId3"/>
    <p:sldId id="259" r:id="rId4"/>
    <p:sldId id="260" r:id="rId5"/>
    <p:sldId id="295" r:id="rId6"/>
    <p:sldId id="297" r:id="rId7"/>
    <p:sldId id="298" r:id="rId8"/>
    <p:sldId id="299" r:id="rId9"/>
    <p:sldId id="293" r:id="rId10"/>
    <p:sldId id="304" r:id="rId11"/>
    <p:sldId id="300" r:id="rId12"/>
    <p:sldId id="301" r:id="rId13"/>
    <p:sldId id="30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FF"/>
    <a:srgbClr val="FF3300"/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40" autoAdjust="0"/>
  </p:normalViewPr>
  <p:slideViewPr>
    <p:cSldViewPr>
      <p:cViewPr varScale="1">
        <p:scale>
          <a:sx n="81" d="100"/>
          <a:sy n="81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FEA9EA-99A1-4A70-9302-D73D6855323B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76DEA3-DA4C-4B2C-9C74-DDA612344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BF0B3-2DC9-4341-BDD9-CF6A496609AC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7796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8F573B-5CDB-4BF2-A4C0-25420587EB1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720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1" y="226"/>
              <a:ext cx="1866" cy="3640"/>
              <a:chOff x="2996" y="758"/>
              <a:chExt cx="1866" cy="3640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29" y="758"/>
                <a:ext cx="1333" cy="1485"/>
              </a:xfrm>
              <a:custGeom>
                <a:avLst/>
                <a:gdLst>
                  <a:gd name="T0" fmla="*/ 4531 w 596"/>
                  <a:gd name="T1" fmla="*/ 101421 h 666"/>
                  <a:gd name="T2" fmla="*/ 1622 w 596"/>
                  <a:gd name="T3" fmla="*/ 93408 h 666"/>
                  <a:gd name="T4" fmla="*/ 0 w 596"/>
                  <a:gd name="T5" fmla="*/ 79149 h 666"/>
                  <a:gd name="T6" fmla="*/ 1129 w 596"/>
                  <a:gd name="T7" fmla="*/ 60858 h 666"/>
                  <a:gd name="T8" fmla="*/ 7003 w 596"/>
                  <a:gd name="T9" fmla="*/ 41404 h 666"/>
                  <a:gd name="T10" fmla="*/ 19244 w 596"/>
                  <a:gd name="T11" fmla="*/ 22989 h 666"/>
                  <a:gd name="T12" fmla="*/ 39782 w 596"/>
                  <a:gd name="T13" fmla="*/ 8482 h 666"/>
                  <a:gd name="T14" fmla="*/ 69106 w 596"/>
                  <a:gd name="T15" fmla="*/ 497 h 666"/>
                  <a:gd name="T16" fmla="*/ 106398 w 596"/>
                  <a:gd name="T17" fmla="*/ 2471 h 666"/>
                  <a:gd name="T18" fmla="*/ 135552 w 596"/>
                  <a:gd name="T19" fmla="*/ 18690 h 666"/>
                  <a:gd name="T20" fmla="*/ 155086 w 596"/>
                  <a:gd name="T21" fmla="*/ 45261 h 666"/>
                  <a:gd name="T22" fmla="*/ 165504 w 596"/>
                  <a:gd name="T23" fmla="*/ 77766 h 666"/>
                  <a:gd name="T24" fmla="*/ 166600 w 596"/>
                  <a:gd name="T25" fmla="*/ 112097 h 666"/>
                  <a:gd name="T26" fmla="*/ 158486 w 596"/>
                  <a:gd name="T27" fmla="*/ 143900 h 666"/>
                  <a:gd name="T28" fmla="*/ 141929 w 596"/>
                  <a:gd name="T29" fmla="*/ 168476 h 666"/>
                  <a:gd name="T30" fmla="*/ 116803 w 596"/>
                  <a:gd name="T31" fmla="*/ 181645 h 666"/>
                  <a:gd name="T32" fmla="*/ 108906 w 596"/>
                  <a:gd name="T33" fmla="*/ 180483 h 666"/>
                  <a:gd name="T34" fmla="*/ 123417 w 596"/>
                  <a:gd name="T35" fmla="*/ 169098 h 666"/>
                  <a:gd name="T36" fmla="*/ 134926 w 596"/>
                  <a:gd name="T37" fmla="*/ 149075 h 666"/>
                  <a:gd name="T38" fmla="*/ 142434 w 596"/>
                  <a:gd name="T39" fmla="*/ 124336 h 666"/>
                  <a:gd name="T40" fmla="*/ 145556 w 596"/>
                  <a:gd name="T41" fmla="*/ 97341 h 666"/>
                  <a:gd name="T42" fmla="*/ 143935 w 596"/>
                  <a:gd name="T43" fmla="*/ 70674 h 666"/>
                  <a:gd name="T44" fmla="*/ 135823 w 596"/>
                  <a:gd name="T45" fmla="*/ 47678 h 666"/>
                  <a:gd name="T46" fmla="*/ 121164 w 596"/>
                  <a:gd name="T47" fmla="*/ 30694 h 666"/>
                  <a:gd name="T48" fmla="*/ 95533 w 596"/>
                  <a:gd name="T49" fmla="*/ 20489 h 666"/>
                  <a:gd name="T50" fmla="*/ 68842 w 596"/>
                  <a:gd name="T51" fmla="*/ 16705 h 666"/>
                  <a:gd name="T52" fmla="*/ 48693 w 596"/>
                  <a:gd name="T53" fmla="*/ 19399 h 666"/>
                  <a:gd name="T54" fmla="*/ 33911 w 596"/>
                  <a:gd name="T55" fmla="*/ 27658 h 666"/>
                  <a:gd name="T56" fmla="*/ 23495 w 596"/>
                  <a:gd name="T57" fmla="*/ 40782 h 666"/>
                  <a:gd name="T58" fmla="*/ 15886 w 596"/>
                  <a:gd name="T59" fmla="*/ 56379 h 666"/>
                  <a:gd name="T60" fmla="*/ 11129 w 596"/>
                  <a:gd name="T61" fmla="*/ 74451 h 666"/>
                  <a:gd name="T62" fmla="*/ 7888 w 596"/>
                  <a:gd name="T63" fmla="*/ 9292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4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7053 h 237"/>
                  <a:gd name="T4" fmla="*/ 878 w 257"/>
                  <a:gd name="T5" fmla="*/ 14160 h 237"/>
                  <a:gd name="T6" fmla="*/ 1555 w 257"/>
                  <a:gd name="T7" fmla="*/ 21224 h 237"/>
                  <a:gd name="T8" fmla="*/ 2873 w 257"/>
                  <a:gd name="T9" fmla="*/ 27845 h 237"/>
                  <a:gd name="T10" fmla="*/ 4828 w 257"/>
                  <a:gd name="T11" fmla="*/ 33764 h 237"/>
                  <a:gd name="T12" fmla="*/ 7183 w 257"/>
                  <a:gd name="T13" fmla="*/ 39964 h 237"/>
                  <a:gd name="T14" fmla="*/ 10109 w 257"/>
                  <a:gd name="T15" fmla="*/ 45686 h 237"/>
                  <a:gd name="T16" fmla="*/ 13600 w 257"/>
                  <a:gd name="T17" fmla="*/ 50474 h 237"/>
                  <a:gd name="T18" fmla="*/ 17910 w 257"/>
                  <a:gd name="T19" fmla="*/ 55034 h 237"/>
                  <a:gd name="T20" fmla="*/ 22953 w 257"/>
                  <a:gd name="T21" fmla="*/ 58943 h 237"/>
                  <a:gd name="T22" fmla="*/ 28363 w 257"/>
                  <a:gd name="T23" fmla="*/ 62116 h 237"/>
                  <a:gd name="T24" fmla="*/ 35018 w 257"/>
                  <a:gd name="T25" fmla="*/ 64636 h 237"/>
                  <a:gd name="T26" fmla="*/ 42225 w 257"/>
                  <a:gd name="T27" fmla="*/ 66276 h 237"/>
                  <a:gd name="T28" fmla="*/ 50297 w 257"/>
                  <a:gd name="T29" fmla="*/ 67182 h 237"/>
                  <a:gd name="T30" fmla="*/ 58797 w 257"/>
                  <a:gd name="T31" fmla="*/ 66910 h 237"/>
                  <a:gd name="T32" fmla="*/ 68689 w 257"/>
                  <a:gd name="T33" fmla="*/ 65770 h 237"/>
                  <a:gd name="T34" fmla="*/ 59873 w 257"/>
                  <a:gd name="T35" fmla="*/ 64354 h 237"/>
                  <a:gd name="T36" fmla="*/ 52074 w 257"/>
                  <a:gd name="T37" fmla="*/ 62387 h 237"/>
                  <a:gd name="T38" fmla="*/ 45473 w 257"/>
                  <a:gd name="T39" fmla="*/ 60072 h 237"/>
                  <a:gd name="T40" fmla="*/ 39570 w 257"/>
                  <a:gd name="T41" fmla="*/ 57810 h 237"/>
                  <a:gd name="T42" fmla="*/ 34164 w 257"/>
                  <a:gd name="T43" fmla="*/ 54662 h 237"/>
                  <a:gd name="T44" fmla="*/ 29954 w 257"/>
                  <a:gd name="T45" fmla="*/ 51615 h 237"/>
                  <a:gd name="T46" fmla="*/ 25971 w 257"/>
                  <a:gd name="T47" fmla="*/ 47924 h 237"/>
                  <a:gd name="T48" fmla="*/ 22460 w 257"/>
                  <a:gd name="T49" fmla="*/ 43874 h 237"/>
                  <a:gd name="T50" fmla="*/ 19227 w 257"/>
                  <a:gd name="T51" fmla="*/ 39964 h 237"/>
                  <a:gd name="T52" fmla="*/ 16355 w 257"/>
                  <a:gd name="T53" fmla="*/ 35404 h 237"/>
                  <a:gd name="T54" fmla="*/ 13960 w 257"/>
                  <a:gd name="T55" fmla="*/ 30366 h 237"/>
                  <a:gd name="T56" fmla="*/ 11527 w 257"/>
                  <a:gd name="T57" fmla="*/ 24899 h 237"/>
                  <a:gd name="T58" fmla="*/ 8772 w 257"/>
                  <a:gd name="T59" fmla="*/ 19582 h 237"/>
                  <a:gd name="T60" fmla="*/ 6121 w 257"/>
                  <a:gd name="T61" fmla="*/ 13282 h 237"/>
                  <a:gd name="T62" fmla="*/ 3233 w 257"/>
                  <a:gd name="T63" fmla="*/ 682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4" y="2147"/>
                <a:ext cx="277" cy="249"/>
              </a:xfrm>
              <a:custGeom>
                <a:avLst/>
                <a:gdLst>
                  <a:gd name="T0" fmla="*/ 21367 w 124"/>
                  <a:gd name="T1" fmla="*/ 0 h 110"/>
                  <a:gd name="T2" fmla="*/ 34433 w 124"/>
                  <a:gd name="T3" fmla="*/ 32825 h 110"/>
                  <a:gd name="T4" fmla="*/ 33320 w 124"/>
                  <a:gd name="T5" fmla="*/ 32558 h 110"/>
                  <a:gd name="T6" fmla="*/ 29706 w 124"/>
                  <a:gd name="T7" fmla="*/ 32035 h 110"/>
                  <a:gd name="T8" fmla="*/ 24747 w 124"/>
                  <a:gd name="T9" fmla="*/ 30795 h 110"/>
                  <a:gd name="T10" fmla="*/ 18928 w 124"/>
                  <a:gd name="T11" fmla="*/ 30145 h 110"/>
                  <a:gd name="T12" fmla="*/ 12574 w 124"/>
                  <a:gd name="T13" fmla="*/ 29593 h 110"/>
                  <a:gd name="T14" fmla="*/ 6947 w 124"/>
                  <a:gd name="T15" fmla="*/ 29905 h 110"/>
                  <a:gd name="T16" fmla="*/ 2520 w 124"/>
                  <a:gd name="T17" fmla="*/ 31087 h 110"/>
                  <a:gd name="T18" fmla="*/ 0 w 124"/>
                  <a:gd name="T19" fmla="*/ 33531 h 110"/>
                  <a:gd name="T20" fmla="*/ 1128 w 124"/>
                  <a:gd name="T21" fmla="*/ 29905 h 110"/>
                  <a:gd name="T22" fmla="*/ 2220 w 124"/>
                  <a:gd name="T23" fmla="*/ 27050 h 110"/>
                  <a:gd name="T24" fmla="*/ 4461 w 124"/>
                  <a:gd name="T25" fmla="*/ 25020 h 110"/>
                  <a:gd name="T26" fmla="*/ 6947 w 124"/>
                  <a:gd name="T27" fmla="*/ 23130 h 110"/>
                  <a:gd name="T28" fmla="*/ 9965 w 124"/>
                  <a:gd name="T29" fmla="*/ 21921 h 110"/>
                  <a:gd name="T30" fmla="*/ 13075 w 124"/>
                  <a:gd name="T31" fmla="*/ 21634 h 110"/>
                  <a:gd name="T32" fmla="*/ 16408 w 124"/>
                  <a:gd name="T33" fmla="*/ 21634 h 110"/>
                  <a:gd name="T34" fmla="*/ 20020 w 124"/>
                  <a:gd name="T35" fmla="*/ 22582 h 110"/>
                  <a:gd name="T36" fmla="*/ 20246 w 124"/>
                  <a:gd name="T37" fmla="*/ 21634 h 110"/>
                  <a:gd name="T38" fmla="*/ 19352 w 124"/>
                  <a:gd name="T39" fmla="*/ 17063 h 110"/>
                  <a:gd name="T40" fmla="*/ 18628 w 124"/>
                  <a:gd name="T41" fmla="*/ 11576 h 110"/>
                  <a:gd name="T42" fmla="*/ 18025 w 124"/>
                  <a:gd name="T43" fmla="*/ 9161 h 110"/>
                  <a:gd name="T44" fmla="*/ 17536 w 124"/>
                  <a:gd name="T45" fmla="*/ 9161 h 110"/>
                  <a:gd name="T46" fmla="*/ 16913 w 124"/>
                  <a:gd name="T47" fmla="*/ 8849 h 110"/>
                  <a:gd name="T48" fmla="*/ 16408 w 124"/>
                  <a:gd name="T49" fmla="*/ 7957 h 110"/>
                  <a:gd name="T50" fmla="*/ 15785 w 124"/>
                  <a:gd name="T51" fmla="*/ 7004 h 110"/>
                  <a:gd name="T52" fmla="*/ 15785 w 124"/>
                  <a:gd name="T53" fmla="*/ 5775 h 110"/>
                  <a:gd name="T54" fmla="*/ 16408 w 124"/>
                  <a:gd name="T55" fmla="*/ 4278 h 110"/>
                  <a:gd name="T56" fmla="*/ 18248 w 124"/>
                  <a:gd name="T57" fmla="*/ 2449 h 110"/>
                  <a:gd name="T58" fmla="*/ 2136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3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430 w 109"/>
                  <a:gd name="T3" fmla="*/ 218 h 156"/>
                  <a:gd name="T4" fmla="*/ 5154 w 109"/>
                  <a:gd name="T5" fmla="*/ 1297 h 156"/>
                  <a:gd name="T6" fmla="*/ 10722 w 109"/>
                  <a:gd name="T7" fmla="*/ 3256 h 156"/>
                  <a:gd name="T8" fmla="*/ 16739 w 109"/>
                  <a:gd name="T9" fmla="*/ 6417 h 156"/>
                  <a:gd name="T10" fmla="*/ 22542 w 109"/>
                  <a:gd name="T11" fmla="*/ 11874 h 156"/>
                  <a:gd name="T12" fmla="*/ 27867 w 109"/>
                  <a:gd name="T13" fmla="*/ 19118 h 156"/>
                  <a:gd name="T14" fmla="*/ 31090 w 109"/>
                  <a:gd name="T15" fmla="*/ 29088 h 156"/>
                  <a:gd name="T16" fmla="*/ 31601 w 109"/>
                  <a:gd name="T17" fmla="*/ 42031 h 156"/>
                  <a:gd name="T18" fmla="*/ 30398 w 109"/>
                  <a:gd name="T19" fmla="*/ 42031 h 156"/>
                  <a:gd name="T20" fmla="*/ 28741 w 109"/>
                  <a:gd name="T21" fmla="*/ 42031 h 156"/>
                  <a:gd name="T22" fmla="*/ 26959 w 109"/>
                  <a:gd name="T23" fmla="*/ 42031 h 156"/>
                  <a:gd name="T24" fmla="*/ 25291 w 109"/>
                  <a:gd name="T25" fmla="*/ 41547 h 156"/>
                  <a:gd name="T26" fmla="*/ 23462 w 109"/>
                  <a:gd name="T27" fmla="*/ 41171 h 156"/>
                  <a:gd name="T28" fmla="*/ 21396 w 109"/>
                  <a:gd name="T29" fmla="*/ 40468 h 156"/>
                  <a:gd name="T30" fmla="*/ 19088 w 109"/>
                  <a:gd name="T31" fmla="*/ 39093 h 156"/>
                  <a:gd name="T32" fmla="*/ 16739 w 109"/>
                  <a:gd name="T33" fmla="*/ 37409 h 156"/>
                  <a:gd name="T34" fmla="*/ 15318 w 109"/>
                  <a:gd name="T35" fmla="*/ 33933 h 156"/>
                  <a:gd name="T36" fmla="*/ 15318 w 109"/>
                  <a:gd name="T37" fmla="*/ 29889 h 156"/>
                  <a:gd name="T38" fmla="*/ 16237 w 109"/>
                  <a:gd name="T39" fmla="*/ 25932 h 156"/>
                  <a:gd name="T40" fmla="*/ 17148 w 109"/>
                  <a:gd name="T41" fmla="*/ 21572 h 156"/>
                  <a:gd name="T42" fmla="*/ 16237 w 109"/>
                  <a:gd name="T43" fmla="*/ 16718 h 156"/>
                  <a:gd name="T44" fmla="*/ 13934 w 109"/>
                  <a:gd name="T45" fmla="*/ 11658 h 156"/>
                  <a:gd name="T46" fmla="*/ 9002 w 109"/>
                  <a:gd name="T47" fmla="*/ 6139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0" y="2193"/>
                <a:ext cx="103" cy="209"/>
              </a:xfrm>
              <a:custGeom>
                <a:avLst/>
                <a:gdLst>
                  <a:gd name="T0" fmla="*/ 8724 w 46"/>
                  <a:gd name="T1" fmla="*/ 0 h 94"/>
                  <a:gd name="T2" fmla="*/ 5681 w 46"/>
                  <a:gd name="T3" fmla="*/ 10170 h 94"/>
                  <a:gd name="T4" fmla="*/ 4277 w 46"/>
                  <a:gd name="T5" fmla="*/ 16693 h 94"/>
                  <a:gd name="T6" fmla="*/ 3144 w 46"/>
                  <a:gd name="T7" fmla="*/ 21238 h 94"/>
                  <a:gd name="T8" fmla="*/ 0 w 46"/>
                  <a:gd name="T9" fmla="*/ 25271 h 94"/>
                  <a:gd name="T10" fmla="*/ 3370 w 46"/>
                  <a:gd name="T11" fmla="*/ 23675 h 94"/>
                  <a:gd name="T12" fmla="*/ 6534 w 46"/>
                  <a:gd name="T13" fmla="*/ 21509 h 94"/>
                  <a:gd name="T14" fmla="*/ 9071 w 46"/>
                  <a:gd name="T15" fmla="*/ 18479 h 94"/>
                  <a:gd name="T16" fmla="*/ 11361 w 46"/>
                  <a:gd name="T17" fmla="*/ 15319 h 94"/>
                  <a:gd name="T18" fmla="*/ 12721 w 46"/>
                  <a:gd name="T19" fmla="*/ 11851 h 94"/>
                  <a:gd name="T20" fmla="*/ 13000 w 46"/>
                  <a:gd name="T21" fmla="*/ 8087 h 94"/>
                  <a:gd name="T22" fmla="*/ 11811 w 46"/>
                  <a:gd name="T23" fmla="*/ 3955 h 94"/>
                  <a:gd name="T24" fmla="*/ 8724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08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8 w 54"/>
                  <a:gd name="T3" fmla="*/ 284 h 40"/>
                  <a:gd name="T4" fmla="*/ 1560 w 54"/>
                  <a:gd name="T5" fmla="*/ 923 h 40"/>
                  <a:gd name="T6" fmla="*/ 3467 w 54"/>
                  <a:gd name="T7" fmla="*/ 2360 h 40"/>
                  <a:gd name="T8" fmla="*/ 5629 w 54"/>
                  <a:gd name="T9" fmla="*/ 3508 h 40"/>
                  <a:gd name="T10" fmla="*/ 7704 w 54"/>
                  <a:gd name="T11" fmla="*/ 4430 h 40"/>
                  <a:gd name="T12" fmla="*/ 10138 w 54"/>
                  <a:gd name="T13" fmla="*/ 4977 h 40"/>
                  <a:gd name="T14" fmla="*/ 12291 w 54"/>
                  <a:gd name="T15" fmla="*/ 5310 h 40"/>
                  <a:gd name="T16" fmla="*/ 14464 w 54"/>
                  <a:gd name="T17" fmla="*/ 4673 h 40"/>
                  <a:gd name="T18" fmla="*/ 14187 w 54"/>
                  <a:gd name="T19" fmla="*/ 7281 h 40"/>
                  <a:gd name="T20" fmla="*/ 13387 w 54"/>
                  <a:gd name="T21" fmla="*/ 9639 h 40"/>
                  <a:gd name="T22" fmla="*/ 11807 w 54"/>
                  <a:gd name="T23" fmla="*/ 11198 h 40"/>
                  <a:gd name="T24" fmla="*/ 9858 w 54"/>
                  <a:gd name="T25" fmla="*/ 11709 h 40"/>
                  <a:gd name="T26" fmla="*/ 7487 w 54"/>
                  <a:gd name="T27" fmla="*/ 11437 h 40"/>
                  <a:gd name="T28" fmla="*/ 5047 w 54"/>
                  <a:gd name="T29" fmla="*/ 9351 h 40"/>
                  <a:gd name="T30" fmla="*/ 2658 w 54"/>
                  <a:gd name="T31" fmla="*/ 582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6" y="2339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539 w 149"/>
                  <a:gd name="T3" fmla="*/ 11333 h 704"/>
                  <a:gd name="T4" fmla="*/ 4159 w 149"/>
                  <a:gd name="T5" fmla="*/ 25697 h 704"/>
                  <a:gd name="T6" fmla="*/ 7289 w 149"/>
                  <a:gd name="T7" fmla="*/ 43909 h 704"/>
                  <a:gd name="T8" fmla="*/ 10757 w 149"/>
                  <a:gd name="T9" fmla="*/ 67602 h 704"/>
                  <a:gd name="T10" fmla="*/ 15089 w 149"/>
                  <a:gd name="T11" fmla="*/ 96943 h 704"/>
                  <a:gd name="T12" fmla="*/ 19131 w 149"/>
                  <a:gd name="T13" fmla="*/ 128421 h 704"/>
                  <a:gd name="T14" fmla="*/ 23029 w 149"/>
                  <a:gd name="T15" fmla="*/ 164571 h 704"/>
                  <a:gd name="T16" fmla="*/ 26061 w 149"/>
                  <a:gd name="T17" fmla="*/ 206502 h 704"/>
                  <a:gd name="T18" fmla="*/ 29255 w 149"/>
                  <a:gd name="T19" fmla="*/ 251058 h 704"/>
                  <a:gd name="T20" fmla="*/ 31374 w 149"/>
                  <a:gd name="T21" fmla="*/ 302416 h 704"/>
                  <a:gd name="T22" fmla="*/ 32462 w 149"/>
                  <a:gd name="T23" fmla="*/ 358684 h 704"/>
                  <a:gd name="T24" fmla="*/ 32938 w 149"/>
                  <a:gd name="T25" fmla="*/ 417503 h 704"/>
                  <a:gd name="T26" fmla="*/ 31374 w 149"/>
                  <a:gd name="T27" fmla="*/ 483222 h 704"/>
                  <a:gd name="T28" fmla="*/ 28464 w 149"/>
                  <a:gd name="T29" fmla="*/ 552801 h 704"/>
                  <a:gd name="T30" fmla="*/ 24083 w 149"/>
                  <a:gd name="T31" fmla="*/ 625971 h 704"/>
                  <a:gd name="T32" fmla="*/ 17468 w 149"/>
                  <a:gd name="T33" fmla="*/ 706608 h 704"/>
                  <a:gd name="T34" fmla="*/ 10124 w 149"/>
                  <a:gd name="T35" fmla="*/ 798000 h 704"/>
                  <a:gd name="T36" fmla="*/ 5528 w 149"/>
                  <a:gd name="T37" fmla="*/ 882580 h 704"/>
                  <a:gd name="T38" fmla="*/ 2620 w 149"/>
                  <a:gd name="T39" fmla="*/ 960661 h 704"/>
                  <a:gd name="T40" fmla="*/ 1539 w 149"/>
                  <a:gd name="T41" fmla="*/ 1035791 h 704"/>
                  <a:gd name="T42" fmla="*/ 1539 w 149"/>
                  <a:gd name="T43" fmla="*/ 1107216 h 704"/>
                  <a:gd name="T44" fmla="*/ 2139 w 149"/>
                  <a:gd name="T45" fmla="*/ 1173586 h 704"/>
                  <a:gd name="T46" fmla="*/ 3203 w 149"/>
                  <a:gd name="T47" fmla="*/ 1231832 h 704"/>
                  <a:gd name="T48" fmla="*/ 3683 w 149"/>
                  <a:gd name="T49" fmla="*/ 1288750 h 704"/>
                  <a:gd name="T50" fmla="*/ 10757 w 149"/>
                  <a:gd name="T51" fmla="*/ 1259400 h 704"/>
                  <a:gd name="T52" fmla="*/ 10124 w 149"/>
                  <a:gd name="T53" fmla="*/ 1244841 h 704"/>
                  <a:gd name="T54" fmla="*/ 9428 w 149"/>
                  <a:gd name="T55" fmla="*/ 1202909 h 704"/>
                  <a:gd name="T56" fmla="*/ 8638 w 149"/>
                  <a:gd name="T57" fmla="*/ 1138463 h 704"/>
                  <a:gd name="T58" fmla="*/ 9211 w 149"/>
                  <a:gd name="T59" fmla="*/ 1052702 h 704"/>
                  <a:gd name="T60" fmla="*/ 10757 w 149"/>
                  <a:gd name="T61" fmla="*/ 950182 h 704"/>
                  <a:gd name="T62" fmla="*/ 15089 w 149"/>
                  <a:gd name="T63" fmla="*/ 833123 h 704"/>
                  <a:gd name="T64" fmla="*/ 22422 w 149"/>
                  <a:gd name="T65" fmla="*/ 706608 h 704"/>
                  <a:gd name="T66" fmla="*/ 33733 w 149"/>
                  <a:gd name="T67" fmla="*/ 572715 h 704"/>
                  <a:gd name="T68" fmla="*/ 37416 w 149"/>
                  <a:gd name="T69" fmla="*/ 510790 h 704"/>
                  <a:gd name="T70" fmla="*/ 38958 w 149"/>
                  <a:gd name="T71" fmla="*/ 429957 h 704"/>
                  <a:gd name="T72" fmla="*/ 37678 w 149"/>
                  <a:gd name="T73" fmla="*/ 336667 h 704"/>
                  <a:gd name="T74" fmla="*/ 34209 w 149"/>
                  <a:gd name="T75" fmla="*/ 245275 h 704"/>
                  <a:gd name="T76" fmla="*/ 28464 w 149"/>
                  <a:gd name="T77" fmla="*/ 155785 h 704"/>
                  <a:gd name="T78" fmla="*/ 21098 w 149"/>
                  <a:gd name="T79" fmla="*/ 80708 h 704"/>
                  <a:gd name="T80" fmla="*/ 11448 w 149"/>
                  <a:gd name="T81" fmla="*/ 2569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61188 w 128"/>
                <a:gd name="T1" fmla="*/ 0 h 217"/>
                <a:gd name="T2" fmla="*/ 68453 w 128"/>
                <a:gd name="T3" fmla="*/ 19365 h 217"/>
                <a:gd name="T4" fmla="*/ 74898 w 128"/>
                <a:gd name="T5" fmla="*/ 57917 h 217"/>
                <a:gd name="T6" fmla="*/ 80003 w 128"/>
                <a:gd name="T7" fmla="*/ 107462 h 217"/>
                <a:gd name="T8" fmla="*/ 83412 w 128"/>
                <a:gd name="T9" fmla="*/ 166829 h 217"/>
                <a:gd name="T10" fmla="*/ 82673 w 128"/>
                <a:gd name="T11" fmla="*/ 237636 h 217"/>
                <a:gd name="T12" fmla="*/ 75617 w 128"/>
                <a:gd name="T13" fmla="*/ 310590 h 217"/>
                <a:gd name="T14" fmla="*/ 61188 w 128"/>
                <a:gd name="T15" fmla="*/ 387157 h 217"/>
                <a:gd name="T16" fmla="*/ 38964 w 128"/>
                <a:gd name="T17" fmla="*/ 464439 h 217"/>
                <a:gd name="T18" fmla="*/ 32043 w 128"/>
                <a:gd name="T19" fmla="*/ 455798 h 217"/>
                <a:gd name="T20" fmla="*/ 24778 w 128"/>
                <a:gd name="T21" fmla="*/ 449404 h 217"/>
                <a:gd name="T22" fmla="*/ 17066 w 128"/>
                <a:gd name="T23" fmla="*/ 438598 h 217"/>
                <a:gd name="T24" fmla="*/ 10336 w 128"/>
                <a:gd name="T25" fmla="*/ 429958 h 217"/>
                <a:gd name="T26" fmla="*/ 5107 w 128"/>
                <a:gd name="T27" fmla="*/ 419493 h 217"/>
                <a:gd name="T28" fmla="*/ 1330 w 128"/>
                <a:gd name="T29" fmla="*/ 406522 h 217"/>
                <a:gd name="T30" fmla="*/ 0 w 128"/>
                <a:gd name="T31" fmla="*/ 391488 h 217"/>
                <a:gd name="T32" fmla="*/ 802 w 128"/>
                <a:gd name="T33" fmla="*/ 380682 h 217"/>
                <a:gd name="T34" fmla="*/ 8469 w 128"/>
                <a:gd name="T35" fmla="*/ 365644 h 217"/>
                <a:gd name="T36" fmla="*/ 18817 w 128"/>
                <a:gd name="T37" fmla="*/ 345071 h 217"/>
                <a:gd name="T38" fmla="*/ 29966 w 128"/>
                <a:gd name="T39" fmla="*/ 321396 h 217"/>
                <a:gd name="T40" fmla="*/ 41041 w 128"/>
                <a:gd name="T41" fmla="*/ 286912 h 217"/>
                <a:gd name="T42" fmla="*/ 51370 w 128"/>
                <a:gd name="T43" fmla="*/ 239774 h 217"/>
                <a:gd name="T44" fmla="*/ 59359 w 128"/>
                <a:gd name="T45" fmla="*/ 177554 h 217"/>
                <a:gd name="T46" fmla="*/ 63212 w 128"/>
                <a:gd name="T47" fmla="*/ 98821 h 217"/>
                <a:gd name="T48" fmla="*/ 6118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74219 w 117"/>
                <a:gd name="T1" fmla="*/ 0 h 132"/>
                <a:gd name="T2" fmla="*/ 0 w 117"/>
                <a:gd name="T3" fmla="*/ 165785 h 132"/>
                <a:gd name="T4" fmla="*/ 6865 w 117"/>
                <a:gd name="T5" fmla="*/ 171778 h 132"/>
                <a:gd name="T6" fmla="*/ 32187 w 117"/>
                <a:gd name="T7" fmla="*/ 192672 h 132"/>
                <a:gd name="T8" fmla="*/ 67469 w 117"/>
                <a:gd name="T9" fmla="*/ 239417 h 132"/>
                <a:gd name="T10" fmla="*/ 106778 w 117"/>
                <a:gd name="T11" fmla="*/ 311291 h 132"/>
                <a:gd name="T12" fmla="*/ 153448 w 117"/>
                <a:gd name="T13" fmla="*/ 411143 h 132"/>
                <a:gd name="T14" fmla="*/ 195027 w 117"/>
                <a:gd name="T15" fmla="*/ 530247 h 132"/>
                <a:gd name="T16" fmla="*/ 237092 w 117"/>
                <a:gd name="T17" fmla="*/ 682611 h 132"/>
                <a:gd name="T18" fmla="*/ 269252 w 117"/>
                <a:gd name="T19" fmla="*/ 875283 h 132"/>
                <a:gd name="T20" fmla="*/ 271524 w 117"/>
                <a:gd name="T21" fmla="*/ 795894 h 132"/>
                <a:gd name="T22" fmla="*/ 267010 w 117"/>
                <a:gd name="T23" fmla="*/ 709498 h 132"/>
                <a:gd name="T24" fmla="*/ 250750 w 117"/>
                <a:gd name="T25" fmla="*/ 596215 h 132"/>
                <a:gd name="T26" fmla="*/ 230200 w 117"/>
                <a:gd name="T27" fmla="*/ 490546 h 132"/>
                <a:gd name="T28" fmla="*/ 206406 w 117"/>
                <a:gd name="T29" fmla="*/ 384737 h 132"/>
                <a:gd name="T30" fmla="*/ 181012 w 117"/>
                <a:gd name="T31" fmla="*/ 297874 h 132"/>
                <a:gd name="T32" fmla="*/ 155718 w 117"/>
                <a:gd name="T33" fmla="*/ 239417 h 132"/>
                <a:gd name="T34" fmla="*/ 134169 w 117"/>
                <a:gd name="T35" fmla="*/ 211440 h 132"/>
                <a:gd name="T36" fmla="*/ 160232 w 117"/>
                <a:gd name="T37" fmla="*/ 192672 h 132"/>
                <a:gd name="T38" fmla="*/ 183366 w 117"/>
                <a:gd name="T39" fmla="*/ 184591 h 132"/>
                <a:gd name="T40" fmla="*/ 206406 w 117"/>
                <a:gd name="T41" fmla="*/ 171778 h 132"/>
                <a:gd name="T42" fmla="*/ 227955 w 117"/>
                <a:gd name="T43" fmla="*/ 165785 h 132"/>
                <a:gd name="T44" fmla="*/ 243967 w 117"/>
                <a:gd name="T45" fmla="*/ 158322 h 132"/>
                <a:gd name="T46" fmla="*/ 253077 w 117"/>
                <a:gd name="T47" fmla="*/ 145506 h 132"/>
                <a:gd name="T48" fmla="*/ 262468 w 117"/>
                <a:gd name="T49" fmla="*/ 139552 h 132"/>
                <a:gd name="T50" fmla="*/ 264741 w 117"/>
                <a:gd name="T51" fmla="*/ 139552 h 132"/>
                <a:gd name="T52" fmla="*/ 17421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63423 w 29"/>
                <a:gd name="T1" fmla="*/ 0 h 77"/>
                <a:gd name="T2" fmla="*/ 50301 w 29"/>
                <a:gd name="T3" fmla="*/ 0 h 77"/>
                <a:gd name="T4" fmla="*/ 34992 w 29"/>
                <a:gd name="T5" fmla="*/ 28517 h 77"/>
                <a:gd name="T6" fmla="*/ 19683 w 29"/>
                <a:gd name="T7" fmla="*/ 65112 h 77"/>
                <a:gd name="T8" fmla="*/ 8748 w 29"/>
                <a:gd name="T9" fmla="*/ 138060 h 77"/>
                <a:gd name="T10" fmla="*/ 2187 w 29"/>
                <a:gd name="T11" fmla="*/ 217403 h 77"/>
                <a:gd name="T12" fmla="*/ 0 w 29"/>
                <a:gd name="T13" fmla="*/ 318929 h 77"/>
                <a:gd name="T14" fmla="*/ 6561 w 29"/>
                <a:gd name="T15" fmla="*/ 434817 h 77"/>
                <a:gd name="T16" fmla="*/ 24057 w 29"/>
                <a:gd name="T17" fmla="*/ 556202 h 77"/>
                <a:gd name="T18" fmla="*/ 32805 w 29"/>
                <a:gd name="T19" fmla="*/ 383991 h 77"/>
                <a:gd name="T20" fmla="*/ 41553 w 29"/>
                <a:gd name="T21" fmla="*/ 268104 h 77"/>
                <a:gd name="T22" fmla="*/ 50301 w 29"/>
                <a:gd name="T23" fmla="*/ 158561 h 77"/>
                <a:gd name="T24" fmla="*/ 6342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33"/>
              <a:ext cx="361" cy="608"/>
              <a:chOff x="1727" y="866"/>
              <a:chExt cx="131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7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8" y="3311"/>
              <a:ext cx="500" cy="499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476 h 237"/>
                <a:gd name="T4" fmla="*/ 2753 w 257"/>
                <a:gd name="T5" fmla="*/ 30688 h 237"/>
                <a:gd name="T6" fmla="*/ 5469 w 257"/>
                <a:gd name="T7" fmla="*/ 46084 h 237"/>
                <a:gd name="T8" fmla="*/ 10069 w 257"/>
                <a:gd name="T9" fmla="*/ 60121 h 237"/>
                <a:gd name="T10" fmla="*/ 16612 w 257"/>
                <a:gd name="T11" fmla="*/ 73167 h 237"/>
                <a:gd name="T12" fmla="*/ 24948 w 257"/>
                <a:gd name="T13" fmla="*/ 86578 h 237"/>
                <a:gd name="T14" fmla="*/ 34996 w 257"/>
                <a:gd name="T15" fmla="*/ 98841 h 237"/>
                <a:gd name="T16" fmla="*/ 46790 w 257"/>
                <a:gd name="T17" fmla="*/ 109152 h 237"/>
                <a:gd name="T18" fmla="*/ 61677 w 257"/>
                <a:gd name="T19" fmla="*/ 119070 h 237"/>
                <a:gd name="T20" fmla="*/ 78887 w 257"/>
                <a:gd name="T21" fmla="*/ 127570 h 237"/>
                <a:gd name="T22" fmla="*/ 97325 w 257"/>
                <a:gd name="T23" fmla="*/ 134433 h 237"/>
                <a:gd name="T24" fmla="*/ 120047 w 257"/>
                <a:gd name="T25" fmla="*/ 139855 h 237"/>
                <a:gd name="T26" fmla="*/ 144992 w 257"/>
                <a:gd name="T27" fmla="*/ 143566 h 237"/>
                <a:gd name="T28" fmla="*/ 172455 w 257"/>
                <a:gd name="T29" fmla="*/ 145528 h 237"/>
                <a:gd name="T30" fmla="*/ 201833 w 257"/>
                <a:gd name="T31" fmla="*/ 144737 h 237"/>
                <a:gd name="T32" fmla="*/ 235809 w 257"/>
                <a:gd name="T33" fmla="*/ 142315 h 237"/>
                <a:gd name="T34" fmla="*/ 205630 w 257"/>
                <a:gd name="T35" fmla="*/ 139335 h 237"/>
                <a:gd name="T36" fmla="*/ 178963 w 257"/>
                <a:gd name="T37" fmla="*/ 134951 h 237"/>
                <a:gd name="T38" fmla="*/ 155750 w 257"/>
                <a:gd name="T39" fmla="*/ 130050 h 237"/>
                <a:gd name="T40" fmla="*/ 135726 w 257"/>
                <a:gd name="T41" fmla="*/ 125143 h 237"/>
                <a:gd name="T42" fmla="*/ 117344 w 257"/>
                <a:gd name="T43" fmla="*/ 118562 h 237"/>
                <a:gd name="T44" fmla="*/ 102794 w 257"/>
                <a:gd name="T45" fmla="*/ 111594 h 237"/>
                <a:gd name="T46" fmla="*/ 88991 w 257"/>
                <a:gd name="T47" fmla="*/ 103742 h 237"/>
                <a:gd name="T48" fmla="*/ 77215 w 257"/>
                <a:gd name="T49" fmla="*/ 95243 h 237"/>
                <a:gd name="T50" fmla="*/ 66107 w 257"/>
                <a:gd name="T51" fmla="*/ 86578 h 237"/>
                <a:gd name="T52" fmla="*/ 56059 w 257"/>
                <a:gd name="T53" fmla="*/ 76785 h 237"/>
                <a:gd name="T54" fmla="*/ 47816 w 257"/>
                <a:gd name="T55" fmla="*/ 65805 h 237"/>
                <a:gd name="T56" fmla="*/ 39448 w 257"/>
                <a:gd name="T57" fmla="*/ 53935 h 237"/>
                <a:gd name="T58" fmla="*/ 30179 w 257"/>
                <a:gd name="T59" fmla="*/ 42453 h 237"/>
                <a:gd name="T60" fmla="*/ 21156 w 257"/>
                <a:gd name="T61" fmla="*/ 28929 h 237"/>
                <a:gd name="T62" fmla="*/ 11087 w 257"/>
                <a:gd name="T63" fmla="*/ 1469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2885 w 124"/>
                <a:gd name="T1" fmla="*/ 0 h 110"/>
                <a:gd name="T2" fmla="*/ 117222 w 124"/>
                <a:gd name="T3" fmla="*/ 71153 h 110"/>
                <a:gd name="T4" fmla="*/ 113320 w 124"/>
                <a:gd name="T5" fmla="*/ 70329 h 110"/>
                <a:gd name="T6" fmla="*/ 101180 w 124"/>
                <a:gd name="T7" fmla="*/ 69070 h 110"/>
                <a:gd name="T8" fmla="*/ 84217 w 124"/>
                <a:gd name="T9" fmla="*/ 66407 h 110"/>
                <a:gd name="T10" fmla="*/ 64350 w 124"/>
                <a:gd name="T11" fmla="*/ 65148 h 110"/>
                <a:gd name="T12" fmla="*/ 42581 w 124"/>
                <a:gd name="T13" fmla="*/ 63806 h 110"/>
                <a:gd name="T14" fmla="*/ 23768 w 124"/>
                <a:gd name="T15" fmla="*/ 64663 h 110"/>
                <a:gd name="T16" fmla="*/ 8521 w 124"/>
                <a:gd name="T17" fmla="*/ 67231 h 110"/>
                <a:gd name="T18" fmla="*/ 0 w 124"/>
                <a:gd name="T19" fmla="*/ 72495 h 110"/>
                <a:gd name="T20" fmla="*/ 3867 w 124"/>
                <a:gd name="T21" fmla="*/ 64663 h 110"/>
                <a:gd name="T22" fmla="*/ 7486 w 124"/>
                <a:gd name="T23" fmla="*/ 58658 h 110"/>
                <a:gd name="T24" fmla="*/ 15191 w 124"/>
                <a:gd name="T25" fmla="*/ 53932 h 110"/>
                <a:gd name="T26" fmla="*/ 23768 w 124"/>
                <a:gd name="T27" fmla="*/ 50005 h 110"/>
                <a:gd name="T28" fmla="*/ 34059 w 124"/>
                <a:gd name="T29" fmla="*/ 47444 h 110"/>
                <a:gd name="T30" fmla="*/ 44444 w 124"/>
                <a:gd name="T31" fmla="*/ 46588 h 110"/>
                <a:gd name="T32" fmla="*/ 55775 w 124"/>
                <a:gd name="T33" fmla="*/ 46588 h 110"/>
                <a:gd name="T34" fmla="*/ 68212 w 124"/>
                <a:gd name="T35" fmla="*/ 48746 h 110"/>
                <a:gd name="T36" fmla="*/ 68869 w 124"/>
                <a:gd name="T37" fmla="*/ 46588 h 110"/>
                <a:gd name="T38" fmla="*/ 66067 w 124"/>
                <a:gd name="T39" fmla="*/ 36999 h 110"/>
                <a:gd name="T40" fmla="*/ 63254 w 124"/>
                <a:gd name="T41" fmla="*/ 25050 h 110"/>
                <a:gd name="T42" fmla="*/ 61391 w 124"/>
                <a:gd name="T43" fmla="*/ 19786 h 110"/>
                <a:gd name="T44" fmla="*/ 59690 w 124"/>
                <a:gd name="T45" fmla="*/ 19786 h 110"/>
                <a:gd name="T46" fmla="*/ 57545 w 124"/>
                <a:gd name="T47" fmla="*/ 18970 h 110"/>
                <a:gd name="T48" fmla="*/ 55775 w 124"/>
                <a:gd name="T49" fmla="*/ 17226 h 110"/>
                <a:gd name="T50" fmla="*/ 54075 w 124"/>
                <a:gd name="T51" fmla="*/ 15176 h 110"/>
                <a:gd name="T52" fmla="*/ 54075 w 124"/>
                <a:gd name="T53" fmla="*/ 12480 h 110"/>
                <a:gd name="T54" fmla="*/ 55775 w 124"/>
                <a:gd name="T55" fmla="*/ 9058 h 110"/>
                <a:gd name="T56" fmla="*/ 62447 w 124"/>
                <a:gd name="T57" fmla="*/ 5262 h 110"/>
                <a:gd name="T58" fmla="*/ 7288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0357 w 46"/>
                <a:gd name="T1" fmla="*/ 0 h 94"/>
                <a:gd name="T2" fmla="*/ 19426 w 46"/>
                <a:gd name="T3" fmla="*/ 21823 h 94"/>
                <a:gd name="T4" fmla="*/ 14629 w 46"/>
                <a:gd name="T5" fmla="*/ 35746 h 94"/>
                <a:gd name="T6" fmla="*/ 10690 w 46"/>
                <a:gd name="T7" fmla="*/ 45490 h 94"/>
                <a:gd name="T8" fmla="*/ 0 w 46"/>
                <a:gd name="T9" fmla="*/ 54093 h 94"/>
                <a:gd name="T10" fmla="*/ 11755 w 46"/>
                <a:gd name="T11" fmla="*/ 50546 h 94"/>
                <a:gd name="T12" fmla="*/ 22694 w 46"/>
                <a:gd name="T13" fmla="*/ 45946 h 94"/>
                <a:gd name="T14" fmla="*/ 31432 w 46"/>
                <a:gd name="T15" fmla="*/ 39672 h 94"/>
                <a:gd name="T16" fmla="*/ 39117 w 46"/>
                <a:gd name="T17" fmla="*/ 32774 h 94"/>
                <a:gd name="T18" fmla="*/ 43858 w 46"/>
                <a:gd name="T19" fmla="*/ 25253 h 94"/>
                <a:gd name="T20" fmla="*/ 44986 w 46"/>
                <a:gd name="T21" fmla="*/ 17135 h 94"/>
                <a:gd name="T22" fmla="*/ 40898 w 46"/>
                <a:gd name="T23" fmla="*/ 8601 h 94"/>
                <a:gd name="T24" fmla="*/ 303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5378 w 149"/>
                <a:gd name="T3" fmla="*/ 24166 h 704"/>
                <a:gd name="T4" fmla="*/ 14185 w 149"/>
                <a:gd name="T5" fmla="*/ 55834 h 704"/>
                <a:gd name="T6" fmla="*/ 24886 w 149"/>
                <a:gd name="T7" fmla="*/ 94888 h 704"/>
                <a:gd name="T8" fmla="*/ 36385 w 149"/>
                <a:gd name="T9" fmla="*/ 146942 h 704"/>
                <a:gd name="T10" fmla="*/ 51599 w 149"/>
                <a:gd name="T11" fmla="*/ 210313 h 704"/>
                <a:gd name="T12" fmla="*/ 64990 w 149"/>
                <a:gd name="T13" fmla="*/ 278440 h 704"/>
                <a:gd name="T14" fmla="*/ 78112 w 149"/>
                <a:gd name="T15" fmla="*/ 357748 h 704"/>
                <a:gd name="T16" fmla="*/ 88865 w 149"/>
                <a:gd name="T17" fmla="*/ 448856 h 704"/>
                <a:gd name="T18" fmla="*/ 99310 w 149"/>
                <a:gd name="T19" fmla="*/ 544897 h 704"/>
                <a:gd name="T20" fmla="*/ 106719 w 149"/>
                <a:gd name="T21" fmla="*/ 655402 h 704"/>
                <a:gd name="T22" fmla="*/ 110058 w 149"/>
                <a:gd name="T23" fmla="*/ 778223 h 704"/>
                <a:gd name="T24" fmla="*/ 111839 w 149"/>
                <a:gd name="T25" fmla="*/ 905952 h 704"/>
                <a:gd name="T26" fmla="*/ 106719 w 149"/>
                <a:gd name="T27" fmla="*/ 1049235 h 704"/>
                <a:gd name="T28" fmla="*/ 96644 w 149"/>
                <a:gd name="T29" fmla="*/ 1200329 h 704"/>
                <a:gd name="T30" fmla="*/ 81842 w 149"/>
                <a:gd name="T31" fmla="*/ 1358085 h 704"/>
                <a:gd name="T32" fmla="*/ 59633 w 149"/>
                <a:gd name="T33" fmla="*/ 1533420 h 704"/>
                <a:gd name="T34" fmla="*/ 34700 w 149"/>
                <a:gd name="T35" fmla="*/ 1731459 h 704"/>
                <a:gd name="T36" fmla="*/ 18497 w 149"/>
                <a:gd name="T37" fmla="*/ 1915332 h 704"/>
                <a:gd name="T38" fmla="*/ 8807 w 149"/>
                <a:gd name="T39" fmla="*/ 2085394 h 704"/>
                <a:gd name="T40" fmla="*/ 5378 w 149"/>
                <a:gd name="T41" fmla="*/ 2248423 h 704"/>
                <a:gd name="T42" fmla="*/ 5378 w 149"/>
                <a:gd name="T43" fmla="*/ 2404042 h 704"/>
                <a:gd name="T44" fmla="*/ 7013 w 149"/>
                <a:gd name="T45" fmla="*/ 2546214 h 704"/>
                <a:gd name="T46" fmla="*/ 10756 w 149"/>
                <a:gd name="T47" fmla="*/ 2673851 h 704"/>
                <a:gd name="T48" fmla="*/ 12481 w 149"/>
                <a:gd name="T49" fmla="*/ 2796767 h 704"/>
                <a:gd name="T50" fmla="*/ 36385 w 149"/>
                <a:gd name="T51" fmla="*/ 2733410 h 704"/>
                <a:gd name="T52" fmla="*/ 34700 w 149"/>
                <a:gd name="T53" fmla="*/ 2701742 h 704"/>
                <a:gd name="T54" fmla="*/ 32036 w 149"/>
                <a:gd name="T55" fmla="*/ 2609477 h 704"/>
                <a:gd name="T56" fmla="*/ 29232 w 149"/>
                <a:gd name="T57" fmla="*/ 2471030 h 704"/>
                <a:gd name="T58" fmla="*/ 31029 w 149"/>
                <a:gd name="T59" fmla="*/ 2284893 h 704"/>
                <a:gd name="T60" fmla="*/ 36385 w 149"/>
                <a:gd name="T61" fmla="*/ 2062381 h 704"/>
                <a:gd name="T62" fmla="*/ 51599 w 149"/>
                <a:gd name="T63" fmla="*/ 1808107 h 704"/>
                <a:gd name="T64" fmla="*/ 76464 w 149"/>
                <a:gd name="T65" fmla="*/ 1533420 h 704"/>
                <a:gd name="T66" fmla="*/ 114516 w 149"/>
                <a:gd name="T67" fmla="*/ 1243856 h 704"/>
                <a:gd name="T68" fmla="*/ 126907 w 149"/>
                <a:gd name="T69" fmla="*/ 1109178 h 704"/>
                <a:gd name="T70" fmla="*/ 132375 w 149"/>
                <a:gd name="T71" fmla="*/ 933842 h 704"/>
                <a:gd name="T72" fmla="*/ 127915 w 149"/>
                <a:gd name="T73" fmla="*/ 730619 h 704"/>
                <a:gd name="T74" fmla="*/ 116534 w 149"/>
                <a:gd name="T75" fmla="*/ 532590 h 704"/>
                <a:gd name="T76" fmla="*/ 96644 w 149"/>
                <a:gd name="T77" fmla="*/ 337904 h 704"/>
                <a:gd name="T78" fmla="*/ 72025 w 149"/>
                <a:gd name="T79" fmla="*/ 174983 h 704"/>
                <a:gd name="T80" fmla="*/ 39063 w 149"/>
                <a:gd name="T81" fmla="*/ 5583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FF00-EB90-4B6E-91EB-020E09B34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980B-AAF7-4187-B0A1-2744D44D0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C7BF-BB7E-4390-A97F-12F25E8FA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4362-2C41-4669-83ED-89866210A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9607-2A43-4F34-A602-9E4721F35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3F42-D785-42D4-AD47-E730A70D5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7CE3-5709-4E4A-B9C9-0309D6BC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4936-EE2C-401D-8F25-17FF72D25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9D12-A958-4E99-8EA1-C6CFDA336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338C5-621B-4492-B2A3-20AC0655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3490-CE85-4C7B-BE89-703133412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EA61-12FD-470C-960F-6F71240C8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8A22-6294-4C78-B2BB-AFB376818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4541-9803-4EDF-8E61-11C8C7BE0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F41D-DF66-4D80-90E0-88B60B703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96 w 217"/>
                  <a:gd name="T1" fmla="*/ 2733 h 210"/>
                  <a:gd name="T2" fmla="*/ 476 w 217"/>
                  <a:gd name="T3" fmla="*/ 2584 h 210"/>
                  <a:gd name="T4" fmla="*/ 342 w 217"/>
                  <a:gd name="T5" fmla="*/ 2359 h 210"/>
                  <a:gd name="T6" fmla="*/ 198 w 217"/>
                  <a:gd name="T7" fmla="*/ 2063 h 210"/>
                  <a:gd name="T8" fmla="*/ 61 w 217"/>
                  <a:gd name="T9" fmla="*/ 1755 h 210"/>
                  <a:gd name="T10" fmla="*/ 0 w 217"/>
                  <a:gd name="T11" fmla="*/ 1420 h 210"/>
                  <a:gd name="T12" fmla="*/ 1 w 217"/>
                  <a:gd name="T13" fmla="*/ 1063 h 210"/>
                  <a:gd name="T14" fmla="*/ 117 w 217"/>
                  <a:gd name="T15" fmla="*/ 737 h 210"/>
                  <a:gd name="T16" fmla="*/ 352 w 217"/>
                  <a:gd name="T17" fmla="*/ 462 h 210"/>
                  <a:gd name="T18" fmla="*/ 588 w 217"/>
                  <a:gd name="T19" fmla="*/ 286 h 210"/>
                  <a:gd name="T20" fmla="*/ 780 w 217"/>
                  <a:gd name="T21" fmla="*/ 156 h 210"/>
                  <a:gd name="T22" fmla="*/ 936 w 217"/>
                  <a:gd name="T23" fmla="*/ 88 h 210"/>
                  <a:gd name="T24" fmla="*/ 1057 w 217"/>
                  <a:gd name="T25" fmla="*/ 61 h 210"/>
                  <a:gd name="T26" fmla="*/ 1144 w 217"/>
                  <a:gd name="T27" fmla="*/ 61 h 210"/>
                  <a:gd name="T28" fmla="*/ 1350 w 217"/>
                  <a:gd name="T29" fmla="*/ 0 h 210"/>
                  <a:gd name="T30" fmla="*/ 1918 w 217"/>
                  <a:gd name="T31" fmla="*/ 108 h 210"/>
                  <a:gd name="T32" fmla="*/ 2077 w 217"/>
                  <a:gd name="T33" fmla="*/ 156 h 210"/>
                  <a:gd name="T34" fmla="*/ 2233 w 217"/>
                  <a:gd name="T35" fmla="*/ 198 h 210"/>
                  <a:gd name="T36" fmla="*/ 2367 w 217"/>
                  <a:gd name="T37" fmla="*/ 244 h 210"/>
                  <a:gd name="T38" fmla="*/ 2468 w 217"/>
                  <a:gd name="T39" fmla="*/ 300 h 210"/>
                  <a:gd name="T40" fmla="*/ 2580 w 217"/>
                  <a:gd name="T41" fmla="*/ 352 h 210"/>
                  <a:gd name="T42" fmla="*/ 2667 w 217"/>
                  <a:gd name="T43" fmla="*/ 413 h 210"/>
                  <a:gd name="T44" fmla="*/ 2736 w 217"/>
                  <a:gd name="T45" fmla="*/ 493 h 210"/>
                  <a:gd name="T46" fmla="*/ 2817 w 217"/>
                  <a:gd name="T47" fmla="*/ 589 h 210"/>
                  <a:gd name="T48" fmla="*/ 2667 w 217"/>
                  <a:gd name="T49" fmla="*/ 527 h 210"/>
                  <a:gd name="T50" fmla="*/ 2524 w 217"/>
                  <a:gd name="T51" fmla="*/ 469 h 210"/>
                  <a:gd name="T52" fmla="*/ 2380 w 217"/>
                  <a:gd name="T53" fmla="*/ 433 h 210"/>
                  <a:gd name="T54" fmla="*/ 2233 w 217"/>
                  <a:gd name="T55" fmla="*/ 385 h 210"/>
                  <a:gd name="T56" fmla="*/ 2116 w 217"/>
                  <a:gd name="T57" fmla="*/ 352 h 210"/>
                  <a:gd name="T58" fmla="*/ 1993 w 217"/>
                  <a:gd name="T59" fmla="*/ 342 h 210"/>
                  <a:gd name="T60" fmla="*/ 1852 w 217"/>
                  <a:gd name="T61" fmla="*/ 320 h 210"/>
                  <a:gd name="T62" fmla="*/ 1735 w 217"/>
                  <a:gd name="T63" fmla="*/ 320 h 210"/>
                  <a:gd name="T64" fmla="*/ 1623 w 217"/>
                  <a:gd name="T65" fmla="*/ 320 h 210"/>
                  <a:gd name="T66" fmla="*/ 1506 w 217"/>
                  <a:gd name="T67" fmla="*/ 325 h 210"/>
                  <a:gd name="T68" fmla="*/ 1386 w 217"/>
                  <a:gd name="T69" fmla="*/ 352 h 210"/>
                  <a:gd name="T70" fmla="*/ 1284 w 217"/>
                  <a:gd name="T71" fmla="*/ 381 h 210"/>
                  <a:gd name="T72" fmla="*/ 1181 w 217"/>
                  <a:gd name="T73" fmla="*/ 433 h 210"/>
                  <a:gd name="T74" fmla="*/ 1059 w 217"/>
                  <a:gd name="T75" fmla="*/ 469 h 210"/>
                  <a:gd name="T76" fmla="*/ 961 w 217"/>
                  <a:gd name="T77" fmla="*/ 531 h 210"/>
                  <a:gd name="T78" fmla="*/ 860 w 217"/>
                  <a:gd name="T79" fmla="*/ 596 h 210"/>
                  <a:gd name="T80" fmla="*/ 676 w 217"/>
                  <a:gd name="T81" fmla="*/ 794 h 210"/>
                  <a:gd name="T82" fmla="*/ 550 w 217"/>
                  <a:gd name="T83" fmla="*/ 1039 h 210"/>
                  <a:gd name="T84" fmla="*/ 476 w 217"/>
                  <a:gd name="T85" fmla="*/ 1343 h 210"/>
                  <a:gd name="T86" fmla="*/ 450 w 217"/>
                  <a:gd name="T87" fmla="*/ 1642 h 210"/>
                  <a:gd name="T88" fmla="*/ 450 w 217"/>
                  <a:gd name="T89" fmla="*/ 1974 h 210"/>
                  <a:gd name="T90" fmla="*/ 493 w 217"/>
                  <a:gd name="T91" fmla="*/ 2261 h 210"/>
                  <a:gd name="T92" fmla="*/ 531 w 217"/>
                  <a:gd name="T93" fmla="*/ 2525 h 210"/>
                  <a:gd name="T94" fmla="*/ 596 w 217"/>
                  <a:gd name="T95" fmla="*/ 273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396 w 182"/>
                  <a:gd name="T1" fmla="*/ 0 h 213"/>
                  <a:gd name="T2" fmla="*/ 1434 w 182"/>
                  <a:gd name="T3" fmla="*/ 27 h 213"/>
                  <a:gd name="T4" fmla="*/ 1514 w 182"/>
                  <a:gd name="T5" fmla="*/ 108 h 213"/>
                  <a:gd name="T6" fmla="*/ 1628 w 182"/>
                  <a:gd name="T7" fmla="*/ 243 h 213"/>
                  <a:gd name="T8" fmla="*/ 1758 w 182"/>
                  <a:gd name="T9" fmla="*/ 440 h 213"/>
                  <a:gd name="T10" fmla="*/ 1858 w 182"/>
                  <a:gd name="T11" fmla="*/ 684 h 213"/>
                  <a:gd name="T12" fmla="*/ 1925 w 182"/>
                  <a:gd name="T13" fmla="*/ 1008 h 213"/>
                  <a:gd name="T14" fmla="*/ 1925 w 182"/>
                  <a:gd name="T15" fmla="*/ 1391 h 213"/>
                  <a:gd name="T16" fmla="*/ 1844 w 182"/>
                  <a:gd name="T17" fmla="*/ 1842 h 213"/>
                  <a:gd name="T18" fmla="*/ 1799 w 182"/>
                  <a:gd name="T19" fmla="*/ 1968 h 213"/>
                  <a:gd name="T20" fmla="*/ 1743 w 182"/>
                  <a:gd name="T21" fmla="*/ 2072 h 213"/>
                  <a:gd name="T22" fmla="*/ 1683 w 182"/>
                  <a:gd name="T23" fmla="*/ 2185 h 213"/>
                  <a:gd name="T24" fmla="*/ 1602 w 182"/>
                  <a:gd name="T25" fmla="*/ 2285 h 213"/>
                  <a:gd name="T26" fmla="*/ 1494 w 182"/>
                  <a:gd name="T27" fmla="*/ 2380 h 213"/>
                  <a:gd name="T28" fmla="*/ 1405 w 182"/>
                  <a:gd name="T29" fmla="*/ 2452 h 213"/>
                  <a:gd name="T30" fmla="*/ 1310 w 182"/>
                  <a:gd name="T31" fmla="*/ 2522 h 213"/>
                  <a:gd name="T32" fmla="*/ 1175 w 182"/>
                  <a:gd name="T33" fmla="*/ 2578 h 213"/>
                  <a:gd name="T34" fmla="*/ 1052 w 182"/>
                  <a:gd name="T35" fmla="*/ 2606 h 213"/>
                  <a:gd name="T36" fmla="*/ 929 w 182"/>
                  <a:gd name="T37" fmla="*/ 2639 h 213"/>
                  <a:gd name="T38" fmla="*/ 786 w 182"/>
                  <a:gd name="T39" fmla="*/ 2664 h 213"/>
                  <a:gd name="T40" fmla="*/ 632 w 182"/>
                  <a:gd name="T41" fmla="*/ 2664 h 213"/>
                  <a:gd name="T42" fmla="*/ 468 w 182"/>
                  <a:gd name="T43" fmla="*/ 2639 h 213"/>
                  <a:gd name="T44" fmla="*/ 321 w 182"/>
                  <a:gd name="T45" fmla="*/ 2606 h 213"/>
                  <a:gd name="T46" fmla="*/ 150 w 182"/>
                  <a:gd name="T47" fmla="*/ 2549 h 213"/>
                  <a:gd name="T48" fmla="*/ 0 w 182"/>
                  <a:gd name="T49" fmla="*/ 2481 h 213"/>
                  <a:gd name="T50" fmla="*/ 143 w 182"/>
                  <a:gd name="T51" fmla="*/ 2578 h 213"/>
                  <a:gd name="T52" fmla="*/ 284 w 182"/>
                  <a:gd name="T53" fmla="*/ 2639 h 213"/>
                  <a:gd name="T54" fmla="*/ 428 w 182"/>
                  <a:gd name="T55" fmla="*/ 2705 h 213"/>
                  <a:gd name="T56" fmla="*/ 548 w 182"/>
                  <a:gd name="T57" fmla="*/ 2752 h 213"/>
                  <a:gd name="T58" fmla="*/ 674 w 182"/>
                  <a:gd name="T59" fmla="*/ 2791 h 213"/>
                  <a:gd name="T60" fmla="*/ 812 w 182"/>
                  <a:gd name="T61" fmla="*/ 2807 h 213"/>
                  <a:gd name="T62" fmla="*/ 930 w 182"/>
                  <a:gd name="T63" fmla="*/ 2812 h 213"/>
                  <a:gd name="T64" fmla="*/ 1057 w 182"/>
                  <a:gd name="T65" fmla="*/ 2812 h 213"/>
                  <a:gd name="T66" fmla="*/ 1169 w 182"/>
                  <a:gd name="T67" fmla="*/ 2807 h 213"/>
                  <a:gd name="T68" fmla="*/ 1281 w 182"/>
                  <a:gd name="T69" fmla="*/ 2781 h 213"/>
                  <a:gd name="T70" fmla="*/ 1378 w 182"/>
                  <a:gd name="T71" fmla="*/ 2752 h 213"/>
                  <a:gd name="T72" fmla="*/ 1481 w 182"/>
                  <a:gd name="T73" fmla="*/ 2724 h 213"/>
                  <a:gd name="T74" fmla="*/ 1575 w 182"/>
                  <a:gd name="T75" fmla="*/ 2690 h 213"/>
                  <a:gd name="T76" fmla="*/ 1663 w 182"/>
                  <a:gd name="T77" fmla="*/ 2630 h 213"/>
                  <a:gd name="T78" fmla="*/ 1743 w 182"/>
                  <a:gd name="T79" fmla="*/ 2578 h 213"/>
                  <a:gd name="T80" fmla="*/ 1817 w 182"/>
                  <a:gd name="T81" fmla="*/ 2522 h 213"/>
                  <a:gd name="T82" fmla="*/ 2023 w 182"/>
                  <a:gd name="T83" fmla="*/ 2324 h 213"/>
                  <a:gd name="T84" fmla="*/ 2165 w 182"/>
                  <a:gd name="T85" fmla="*/ 2129 h 213"/>
                  <a:gd name="T86" fmla="*/ 2249 w 182"/>
                  <a:gd name="T87" fmla="*/ 1903 h 213"/>
                  <a:gd name="T88" fmla="*/ 2295 w 182"/>
                  <a:gd name="T89" fmla="*/ 1696 h 213"/>
                  <a:gd name="T90" fmla="*/ 2323 w 182"/>
                  <a:gd name="T91" fmla="*/ 1472 h 213"/>
                  <a:gd name="T92" fmla="*/ 2323 w 182"/>
                  <a:gd name="T93" fmla="*/ 1252 h 213"/>
                  <a:gd name="T94" fmla="*/ 2334 w 182"/>
                  <a:gd name="T95" fmla="*/ 1045 h 213"/>
                  <a:gd name="T96" fmla="*/ 2211 w 182"/>
                  <a:gd name="T97" fmla="*/ 610 h 213"/>
                  <a:gd name="T98" fmla="*/ 2002 w 182"/>
                  <a:gd name="T99" fmla="*/ 272 h 213"/>
                  <a:gd name="T100" fmla="*/ 1928 w 182"/>
                  <a:gd name="T101" fmla="*/ 243 h 213"/>
                  <a:gd name="T102" fmla="*/ 1886 w 182"/>
                  <a:gd name="T103" fmla="*/ 202 h 213"/>
                  <a:gd name="T104" fmla="*/ 1817 w 182"/>
                  <a:gd name="T105" fmla="*/ 169 h 213"/>
                  <a:gd name="T106" fmla="*/ 1769 w 182"/>
                  <a:gd name="T107" fmla="*/ 145 h 213"/>
                  <a:gd name="T108" fmla="*/ 1691 w 182"/>
                  <a:gd name="T109" fmla="*/ 117 h 213"/>
                  <a:gd name="T110" fmla="*/ 1614 w 182"/>
                  <a:gd name="T111" fmla="*/ 81 h 213"/>
                  <a:gd name="T112" fmla="*/ 1522 w 182"/>
                  <a:gd name="T113" fmla="*/ 39 h 213"/>
                  <a:gd name="T114" fmla="*/ 139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0 w 128"/>
                  <a:gd name="T1" fmla="*/ 0 h 217"/>
                  <a:gd name="T2" fmla="*/ 11 w 128"/>
                  <a:gd name="T3" fmla="*/ 1 h 217"/>
                  <a:gd name="T4" fmla="*/ 12 w 128"/>
                  <a:gd name="T5" fmla="*/ 3 h 217"/>
                  <a:gd name="T6" fmla="*/ 13 w 128"/>
                  <a:gd name="T7" fmla="*/ 5 h 217"/>
                  <a:gd name="T8" fmla="*/ 14 w 128"/>
                  <a:gd name="T9" fmla="*/ 8 h 217"/>
                  <a:gd name="T10" fmla="*/ 14 w 128"/>
                  <a:gd name="T11" fmla="*/ 12 h 217"/>
                  <a:gd name="T12" fmla="*/ 12 w 128"/>
                  <a:gd name="T13" fmla="*/ 14 h 217"/>
                  <a:gd name="T14" fmla="*/ 10 w 128"/>
                  <a:gd name="T15" fmla="*/ 18 h 217"/>
                  <a:gd name="T16" fmla="*/ 7 w 128"/>
                  <a:gd name="T17" fmla="*/ 22 h 217"/>
                  <a:gd name="T18" fmla="*/ 5 w 128"/>
                  <a:gd name="T19" fmla="*/ 21 h 217"/>
                  <a:gd name="T20" fmla="*/ 4 w 128"/>
                  <a:gd name="T21" fmla="*/ 21 h 217"/>
                  <a:gd name="T22" fmla="*/ 3 w 128"/>
                  <a:gd name="T23" fmla="*/ 21 h 217"/>
                  <a:gd name="T24" fmla="*/ 2 w 128"/>
                  <a:gd name="T25" fmla="*/ 20 h 217"/>
                  <a:gd name="T26" fmla="*/ 1 w 128"/>
                  <a:gd name="T27" fmla="*/ 19 h 217"/>
                  <a:gd name="T28" fmla="*/ 1 w 128"/>
                  <a:gd name="T29" fmla="*/ 19 h 217"/>
                  <a:gd name="T30" fmla="*/ 0 w 128"/>
                  <a:gd name="T31" fmla="*/ 18 h 217"/>
                  <a:gd name="T32" fmla="*/ 1 w 128"/>
                  <a:gd name="T33" fmla="*/ 17 h 217"/>
                  <a:gd name="T34" fmla="*/ 1 w 128"/>
                  <a:gd name="T35" fmla="*/ 17 h 217"/>
                  <a:gd name="T36" fmla="*/ 3 w 128"/>
                  <a:gd name="T37" fmla="*/ 16 h 217"/>
                  <a:gd name="T38" fmla="*/ 5 w 128"/>
                  <a:gd name="T39" fmla="*/ 15 h 217"/>
                  <a:gd name="T40" fmla="*/ 7 w 128"/>
                  <a:gd name="T41" fmla="*/ 14 h 217"/>
                  <a:gd name="T42" fmla="*/ 9 w 128"/>
                  <a:gd name="T43" fmla="*/ 12 h 217"/>
                  <a:gd name="T44" fmla="*/ 9 w 128"/>
                  <a:gd name="T45" fmla="*/ 9 h 217"/>
                  <a:gd name="T46" fmla="*/ 11 w 128"/>
                  <a:gd name="T47" fmla="*/ 4 h 217"/>
                  <a:gd name="T48" fmla="*/ 10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8 w 117"/>
                  <a:gd name="T1" fmla="*/ 0 h 132"/>
                  <a:gd name="T2" fmla="*/ 0 w 117"/>
                  <a:gd name="T3" fmla="*/ 2 h 132"/>
                  <a:gd name="T4" fmla="*/ 1 w 117"/>
                  <a:gd name="T5" fmla="*/ 2 h 132"/>
                  <a:gd name="T6" fmla="*/ 1 w 117"/>
                  <a:gd name="T7" fmla="*/ 3 h 132"/>
                  <a:gd name="T8" fmla="*/ 3 w 117"/>
                  <a:gd name="T9" fmla="*/ 3 h 132"/>
                  <a:gd name="T10" fmla="*/ 5 w 117"/>
                  <a:gd name="T11" fmla="*/ 4 h 132"/>
                  <a:gd name="T12" fmla="*/ 7 w 117"/>
                  <a:gd name="T13" fmla="*/ 6 h 132"/>
                  <a:gd name="T14" fmla="*/ 9 w 117"/>
                  <a:gd name="T15" fmla="*/ 6 h 132"/>
                  <a:gd name="T16" fmla="*/ 11 w 117"/>
                  <a:gd name="T17" fmla="*/ 9 h 132"/>
                  <a:gd name="T18" fmla="*/ 12 w 117"/>
                  <a:gd name="T19" fmla="*/ 11 h 132"/>
                  <a:gd name="T20" fmla="*/ 12 w 117"/>
                  <a:gd name="T21" fmla="*/ 11 h 132"/>
                  <a:gd name="T22" fmla="*/ 12 w 117"/>
                  <a:gd name="T23" fmla="*/ 9 h 132"/>
                  <a:gd name="T24" fmla="*/ 12 w 117"/>
                  <a:gd name="T25" fmla="*/ 8 h 132"/>
                  <a:gd name="T26" fmla="*/ 11 w 117"/>
                  <a:gd name="T27" fmla="*/ 6 h 132"/>
                  <a:gd name="T28" fmla="*/ 9 w 117"/>
                  <a:gd name="T29" fmla="*/ 5 h 132"/>
                  <a:gd name="T30" fmla="*/ 9 w 117"/>
                  <a:gd name="T31" fmla="*/ 4 h 132"/>
                  <a:gd name="T32" fmla="*/ 7 w 117"/>
                  <a:gd name="T33" fmla="*/ 3 h 132"/>
                  <a:gd name="T34" fmla="*/ 7 w 117"/>
                  <a:gd name="T35" fmla="*/ 3 h 132"/>
                  <a:gd name="T36" fmla="*/ 7 w 117"/>
                  <a:gd name="T37" fmla="*/ 3 h 132"/>
                  <a:gd name="T38" fmla="*/ 9 w 117"/>
                  <a:gd name="T39" fmla="*/ 3 h 132"/>
                  <a:gd name="T40" fmla="*/ 9 w 117"/>
                  <a:gd name="T41" fmla="*/ 2 h 132"/>
                  <a:gd name="T42" fmla="*/ 11 w 117"/>
                  <a:gd name="T43" fmla="*/ 2 h 132"/>
                  <a:gd name="T44" fmla="*/ 11 w 117"/>
                  <a:gd name="T45" fmla="*/ 2 h 132"/>
                  <a:gd name="T46" fmla="*/ 12 w 117"/>
                  <a:gd name="T47" fmla="*/ 2 h 132"/>
                  <a:gd name="T48" fmla="*/ 12 w 117"/>
                  <a:gd name="T49" fmla="*/ 2 h 132"/>
                  <a:gd name="T50" fmla="*/ 12 w 117"/>
                  <a:gd name="T51" fmla="*/ 2 h 132"/>
                  <a:gd name="T52" fmla="*/ 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3 w 29"/>
                  <a:gd name="T1" fmla="*/ 0 h 77"/>
                  <a:gd name="T2" fmla="*/ 3 w 29"/>
                  <a:gd name="T3" fmla="*/ 0 h 77"/>
                  <a:gd name="T4" fmla="*/ 2 w 29"/>
                  <a:gd name="T5" fmla="*/ 1 h 77"/>
                  <a:gd name="T6" fmla="*/ 1 w 29"/>
                  <a:gd name="T7" fmla="*/ 1 h 77"/>
                  <a:gd name="T8" fmla="*/ 1 w 29"/>
                  <a:gd name="T9" fmla="*/ 2 h 77"/>
                  <a:gd name="T10" fmla="*/ 1 w 29"/>
                  <a:gd name="T11" fmla="*/ 3 h 77"/>
                  <a:gd name="T12" fmla="*/ 0 w 29"/>
                  <a:gd name="T13" fmla="*/ 4 h 77"/>
                  <a:gd name="T14" fmla="*/ 1 w 29"/>
                  <a:gd name="T15" fmla="*/ 6 h 77"/>
                  <a:gd name="T16" fmla="*/ 1 w 29"/>
                  <a:gd name="T17" fmla="*/ 7 h 77"/>
                  <a:gd name="T18" fmla="*/ 1 w 29"/>
                  <a:gd name="T19" fmla="*/ 5 h 77"/>
                  <a:gd name="T20" fmla="*/ 2 w 29"/>
                  <a:gd name="T21" fmla="*/ 4 h 77"/>
                  <a:gd name="T22" fmla="*/ 3 w 29"/>
                  <a:gd name="T23" fmla="*/ 2 h 77"/>
                  <a:gd name="T24" fmla="*/ 3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3 h 564"/>
                    <a:gd name="T2" fmla="*/ 1 w 207"/>
                    <a:gd name="T3" fmla="*/ 6 h 564"/>
                    <a:gd name="T4" fmla="*/ 1 w 207"/>
                    <a:gd name="T5" fmla="*/ 8 h 564"/>
                    <a:gd name="T6" fmla="*/ 0 w 207"/>
                    <a:gd name="T7" fmla="*/ 9 h 564"/>
                    <a:gd name="T8" fmla="*/ 0 w 207"/>
                    <a:gd name="T9" fmla="*/ 12 h 564"/>
                    <a:gd name="T10" fmla="*/ 1 w 207"/>
                    <a:gd name="T11" fmla="*/ 13 h 564"/>
                    <a:gd name="T12" fmla="*/ 1 w 207"/>
                    <a:gd name="T13" fmla="*/ 16 h 564"/>
                    <a:gd name="T14" fmla="*/ 1 w 207"/>
                    <a:gd name="T15" fmla="*/ 19 h 564"/>
                    <a:gd name="T16" fmla="*/ 2 w 207"/>
                    <a:gd name="T17" fmla="*/ 22 h 564"/>
                    <a:gd name="T18" fmla="*/ 3 w 207"/>
                    <a:gd name="T19" fmla="*/ 25 h 564"/>
                    <a:gd name="T20" fmla="*/ 5 w 207"/>
                    <a:gd name="T21" fmla="*/ 27 h 564"/>
                    <a:gd name="T22" fmla="*/ 6 w 207"/>
                    <a:gd name="T23" fmla="*/ 30 h 564"/>
                    <a:gd name="T24" fmla="*/ 8 w 207"/>
                    <a:gd name="T25" fmla="*/ 34 h 564"/>
                    <a:gd name="T26" fmla="*/ 10 w 207"/>
                    <a:gd name="T27" fmla="*/ 37 h 564"/>
                    <a:gd name="T28" fmla="*/ 12 w 207"/>
                    <a:gd name="T29" fmla="*/ 39 h 564"/>
                    <a:gd name="T30" fmla="*/ 13 w 207"/>
                    <a:gd name="T31" fmla="*/ 41 h 564"/>
                    <a:gd name="T32" fmla="*/ 15 w 207"/>
                    <a:gd name="T33" fmla="*/ 43 h 564"/>
                    <a:gd name="T34" fmla="*/ 12 w 207"/>
                    <a:gd name="T35" fmla="*/ 38 h 564"/>
                    <a:gd name="T36" fmla="*/ 10 w 207"/>
                    <a:gd name="T37" fmla="*/ 34 h 564"/>
                    <a:gd name="T38" fmla="*/ 8 w 207"/>
                    <a:gd name="T39" fmla="*/ 30 h 564"/>
                    <a:gd name="T40" fmla="*/ 6 w 207"/>
                    <a:gd name="T41" fmla="*/ 28 h 564"/>
                    <a:gd name="T42" fmla="*/ 6 w 207"/>
                    <a:gd name="T43" fmla="*/ 26 h 564"/>
                    <a:gd name="T44" fmla="*/ 5 w 207"/>
                    <a:gd name="T45" fmla="*/ 24 h 564"/>
                    <a:gd name="T46" fmla="*/ 5 w 207"/>
                    <a:gd name="T47" fmla="*/ 21 h 564"/>
                    <a:gd name="T48" fmla="*/ 4 w 207"/>
                    <a:gd name="T49" fmla="*/ 19 h 564"/>
                    <a:gd name="T50" fmla="*/ 3 w 207"/>
                    <a:gd name="T51" fmla="*/ 16 h 564"/>
                    <a:gd name="T52" fmla="*/ 3 w 207"/>
                    <a:gd name="T53" fmla="*/ 10 h 564"/>
                    <a:gd name="T54" fmla="*/ 3 w 207"/>
                    <a:gd name="T55" fmla="*/ 6 h 564"/>
                    <a:gd name="T56" fmla="*/ 4 w 207"/>
                    <a:gd name="T57" fmla="*/ 0 h 564"/>
                    <a:gd name="T58" fmla="*/ 1 w 207"/>
                    <a:gd name="T59" fmla="*/ 3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4 h 232"/>
                    <a:gd name="T4" fmla="*/ 2 w 47"/>
                    <a:gd name="T5" fmla="*/ 8 h 232"/>
                    <a:gd name="T6" fmla="*/ 2 w 47"/>
                    <a:gd name="T7" fmla="*/ 12 h 232"/>
                    <a:gd name="T8" fmla="*/ 1 w 47"/>
                    <a:gd name="T9" fmla="*/ 17 h 232"/>
                    <a:gd name="T10" fmla="*/ 4 w 47"/>
                    <a:gd name="T11" fmla="*/ 16 h 232"/>
                    <a:gd name="T12" fmla="*/ 4 w 47"/>
                    <a:gd name="T13" fmla="*/ 13 h 232"/>
                    <a:gd name="T14" fmla="*/ 4 w 47"/>
                    <a:gd name="T15" fmla="*/ 10 h 232"/>
                    <a:gd name="T16" fmla="*/ 4 w 47"/>
                    <a:gd name="T17" fmla="*/ 8 h 232"/>
                    <a:gd name="T18" fmla="*/ 4 w 47"/>
                    <a:gd name="T19" fmla="*/ 6 h 232"/>
                    <a:gd name="T20" fmla="*/ 3 w 47"/>
                    <a:gd name="T21" fmla="*/ 4 h 232"/>
                    <a:gd name="T22" fmla="*/ 3 w 47"/>
                    <a:gd name="T23" fmla="*/ 3 h 232"/>
                    <a:gd name="T24" fmla="*/ 2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73" y="1723"/>
                  <a:ext cx="60" cy="28"/>
                </a:xfrm>
                <a:custGeom>
                  <a:avLst/>
                  <a:gdLst>
                    <a:gd name="T0" fmla="*/ 6 w 87"/>
                    <a:gd name="T1" fmla="*/ 1 h 40"/>
                    <a:gd name="T2" fmla="*/ 6 w 87"/>
                    <a:gd name="T3" fmla="*/ 1 h 40"/>
                    <a:gd name="T4" fmla="*/ 5 w 87"/>
                    <a:gd name="T5" fmla="*/ 1 h 40"/>
                    <a:gd name="T6" fmla="*/ 4 w 87"/>
                    <a:gd name="T7" fmla="*/ 1 h 40"/>
                    <a:gd name="T8" fmla="*/ 3 w 87"/>
                    <a:gd name="T9" fmla="*/ 1 h 40"/>
                    <a:gd name="T10" fmla="*/ 3 w 87"/>
                    <a:gd name="T11" fmla="*/ 1 h 40"/>
                    <a:gd name="T12" fmla="*/ 2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3 w 87"/>
                    <a:gd name="T25" fmla="*/ 1 h 40"/>
                    <a:gd name="T26" fmla="*/ 3 w 87"/>
                    <a:gd name="T27" fmla="*/ 1 h 40"/>
                    <a:gd name="T28" fmla="*/ 4 w 87"/>
                    <a:gd name="T29" fmla="*/ 1 h 40"/>
                    <a:gd name="T30" fmla="*/ 5 w 87"/>
                    <a:gd name="T31" fmla="*/ 2 h 40"/>
                    <a:gd name="T32" fmla="*/ 6 w 87"/>
                    <a:gd name="T33" fmla="*/ 2 h 40"/>
                    <a:gd name="T34" fmla="*/ 6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8 w 109"/>
                <a:gd name="T3" fmla="*/ 1 h 156"/>
                <a:gd name="T4" fmla="*/ 70 w 109"/>
                <a:gd name="T5" fmla="*/ 5 h 156"/>
                <a:gd name="T6" fmla="*/ 140 w 109"/>
                <a:gd name="T7" fmla="*/ 19 h 156"/>
                <a:gd name="T8" fmla="*/ 222 w 109"/>
                <a:gd name="T9" fmla="*/ 39 h 156"/>
                <a:gd name="T10" fmla="*/ 297 w 109"/>
                <a:gd name="T11" fmla="*/ 71 h 156"/>
                <a:gd name="T12" fmla="*/ 366 w 109"/>
                <a:gd name="T13" fmla="*/ 115 h 156"/>
                <a:gd name="T14" fmla="*/ 409 w 109"/>
                <a:gd name="T15" fmla="*/ 174 h 156"/>
                <a:gd name="T16" fmla="*/ 418 w 109"/>
                <a:gd name="T17" fmla="*/ 254 h 156"/>
                <a:gd name="T18" fmla="*/ 398 w 109"/>
                <a:gd name="T19" fmla="*/ 254 h 156"/>
                <a:gd name="T20" fmla="*/ 378 w 109"/>
                <a:gd name="T21" fmla="*/ 254 h 156"/>
                <a:gd name="T22" fmla="*/ 356 w 109"/>
                <a:gd name="T23" fmla="*/ 254 h 156"/>
                <a:gd name="T24" fmla="*/ 329 w 109"/>
                <a:gd name="T25" fmla="*/ 247 h 156"/>
                <a:gd name="T26" fmla="*/ 310 w 109"/>
                <a:gd name="T27" fmla="*/ 246 h 156"/>
                <a:gd name="T28" fmla="*/ 285 w 109"/>
                <a:gd name="T29" fmla="*/ 242 h 156"/>
                <a:gd name="T30" fmla="*/ 252 w 109"/>
                <a:gd name="T31" fmla="*/ 233 h 156"/>
                <a:gd name="T32" fmla="*/ 222 w 109"/>
                <a:gd name="T33" fmla="*/ 225 h 156"/>
                <a:gd name="T34" fmla="*/ 202 w 109"/>
                <a:gd name="T35" fmla="*/ 204 h 156"/>
                <a:gd name="T36" fmla="*/ 202 w 109"/>
                <a:gd name="T37" fmla="*/ 179 h 156"/>
                <a:gd name="T38" fmla="*/ 213 w 109"/>
                <a:gd name="T39" fmla="*/ 155 h 156"/>
                <a:gd name="T40" fmla="*/ 224 w 109"/>
                <a:gd name="T41" fmla="*/ 128 h 156"/>
                <a:gd name="T42" fmla="*/ 213 w 109"/>
                <a:gd name="T43" fmla="*/ 100 h 156"/>
                <a:gd name="T44" fmla="*/ 183 w 109"/>
                <a:gd name="T45" fmla="*/ 69 h 156"/>
                <a:gd name="T46" fmla="*/ 12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4 w 54"/>
                <a:gd name="T5" fmla="*/ 3 h 40"/>
                <a:gd name="T6" fmla="*/ 53 w 54"/>
                <a:gd name="T7" fmla="*/ 15 h 40"/>
                <a:gd name="T8" fmla="*/ 88 w 54"/>
                <a:gd name="T9" fmla="*/ 19 h 40"/>
                <a:gd name="T10" fmla="*/ 119 w 54"/>
                <a:gd name="T11" fmla="*/ 24 h 40"/>
                <a:gd name="T12" fmla="*/ 150 w 54"/>
                <a:gd name="T13" fmla="*/ 28 h 40"/>
                <a:gd name="T14" fmla="*/ 183 w 54"/>
                <a:gd name="T15" fmla="*/ 30 h 40"/>
                <a:gd name="T16" fmla="*/ 221 w 54"/>
                <a:gd name="T17" fmla="*/ 26 h 40"/>
                <a:gd name="T18" fmla="*/ 216 w 54"/>
                <a:gd name="T19" fmla="*/ 41 h 40"/>
                <a:gd name="T20" fmla="*/ 204 w 54"/>
                <a:gd name="T21" fmla="*/ 55 h 40"/>
                <a:gd name="T22" fmla="*/ 181 w 54"/>
                <a:gd name="T23" fmla="*/ 63 h 40"/>
                <a:gd name="T24" fmla="*/ 149 w 54"/>
                <a:gd name="T25" fmla="*/ 66 h 40"/>
                <a:gd name="T26" fmla="*/ 114 w 54"/>
                <a:gd name="T27" fmla="*/ 65 h 40"/>
                <a:gd name="T28" fmla="*/ 76 w 54"/>
                <a:gd name="T29" fmla="*/ 53 h 40"/>
                <a:gd name="T30" fmla="*/ 40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2 h 237"/>
                <a:gd name="T4" fmla="*/ 21 w 257"/>
                <a:gd name="T5" fmla="*/ 64 h 237"/>
                <a:gd name="T6" fmla="*/ 48 w 257"/>
                <a:gd name="T7" fmla="*/ 96 h 237"/>
                <a:gd name="T8" fmla="*/ 86 w 257"/>
                <a:gd name="T9" fmla="*/ 124 h 237"/>
                <a:gd name="T10" fmla="*/ 139 w 257"/>
                <a:gd name="T11" fmla="*/ 150 h 237"/>
                <a:gd name="T12" fmla="*/ 206 w 257"/>
                <a:gd name="T13" fmla="*/ 178 h 237"/>
                <a:gd name="T14" fmla="*/ 292 w 257"/>
                <a:gd name="T15" fmla="*/ 203 h 237"/>
                <a:gd name="T16" fmla="*/ 391 w 257"/>
                <a:gd name="T17" fmla="*/ 224 h 237"/>
                <a:gd name="T18" fmla="*/ 518 w 257"/>
                <a:gd name="T19" fmla="*/ 245 h 237"/>
                <a:gd name="T20" fmla="*/ 661 w 257"/>
                <a:gd name="T21" fmla="*/ 262 h 237"/>
                <a:gd name="T22" fmla="*/ 815 w 257"/>
                <a:gd name="T23" fmla="*/ 276 h 237"/>
                <a:gd name="T24" fmla="*/ 1005 w 257"/>
                <a:gd name="T25" fmla="*/ 288 h 237"/>
                <a:gd name="T26" fmla="*/ 1211 w 257"/>
                <a:gd name="T27" fmla="*/ 295 h 237"/>
                <a:gd name="T28" fmla="*/ 1448 w 257"/>
                <a:gd name="T29" fmla="*/ 299 h 237"/>
                <a:gd name="T30" fmla="*/ 1692 w 257"/>
                <a:gd name="T31" fmla="*/ 298 h 237"/>
                <a:gd name="T32" fmla="*/ 1978 w 257"/>
                <a:gd name="T33" fmla="*/ 293 h 237"/>
                <a:gd name="T34" fmla="*/ 1727 w 257"/>
                <a:gd name="T35" fmla="*/ 286 h 237"/>
                <a:gd name="T36" fmla="*/ 1499 w 257"/>
                <a:gd name="T37" fmla="*/ 277 h 237"/>
                <a:gd name="T38" fmla="*/ 1309 w 257"/>
                <a:gd name="T39" fmla="*/ 267 h 237"/>
                <a:gd name="T40" fmla="*/ 1139 w 257"/>
                <a:gd name="T41" fmla="*/ 257 h 237"/>
                <a:gd name="T42" fmla="*/ 985 w 257"/>
                <a:gd name="T43" fmla="*/ 244 h 237"/>
                <a:gd name="T44" fmla="*/ 863 w 257"/>
                <a:gd name="T45" fmla="*/ 229 h 237"/>
                <a:gd name="T46" fmla="*/ 750 w 257"/>
                <a:gd name="T47" fmla="*/ 214 h 237"/>
                <a:gd name="T48" fmla="*/ 645 w 257"/>
                <a:gd name="T49" fmla="*/ 195 h 237"/>
                <a:gd name="T50" fmla="*/ 550 w 257"/>
                <a:gd name="T51" fmla="*/ 178 h 237"/>
                <a:gd name="T52" fmla="*/ 472 w 257"/>
                <a:gd name="T53" fmla="*/ 157 h 237"/>
                <a:gd name="T54" fmla="*/ 406 w 257"/>
                <a:gd name="T55" fmla="*/ 135 h 237"/>
                <a:gd name="T56" fmla="*/ 333 w 257"/>
                <a:gd name="T57" fmla="*/ 110 h 237"/>
                <a:gd name="T58" fmla="*/ 254 w 257"/>
                <a:gd name="T59" fmla="*/ 87 h 237"/>
                <a:gd name="T60" fmla="*/ 178 w 257"/>
                <a:gd name="T61" fmla="*/ 61 h 237"/>
                <a:gd name="T62" fmla="*/ 90 w 257"/>
                <a:gd name="T63" fmla="*/ 3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622 w 124"/>
                <a:gd name="T1" fmla="*/ 0 h 110"/>
                <a:gd name="T2" fmla="*/ 995 w 124"/>
                <a:gd name="T3" fmla="*/ 147 h 110"/>
                <a:gd name="T4" fmla="*/ 967 w 124"/>
                <a:gd name="T5" fmla="*/ 146 h 110"/>
                <a:gd name="T6" fmla="*/ 859 w 124"/>
                <a:gd name="T7" fmla="*/ 143 h 110"/>
                <a:gd name="T8" fmla="*/ 718 w 124"/>
                <a:gd name="T9" fmla="*/ 139 h 110"/>
                <a:gd name="T10" fmla="*/ 549 w 124"/>
                <a:gd name="T11" fmla="*/ 136 h 110"/>
                <a:gd name="T12" fmla="*/ 361 w 124"/>
                <a:gd name="T13" fmla="*/ 133 h 110"/>
                <a:gd name="T14" fmla="*/ 205 w 124"/>
                <a:gd name="T15" fmla="*/ 134 h 110"/>
                <a:gd name="T16" fmla="*/ 73 w 124"/>
                <a:gd name="T17" fmla="*/ 140 h 110"/>
                <a:gd name="T18" fmla="*/ 0 w 124"/>
                <a:gd name="T19" fmla="*/ 150 h 110"/>
                <a:gd name="T20" fmla="*/ 30 w 124"/>
                <a:gd name="T21" fmla="*/ 134 h 110"/>
                <a:gd name="T22" fmla="*/ 65 w 124"/>
                <a:gd name="T23" fmla="*/ 121 h 110"/>
                <a:gd name="T24" fmla="*/ 132 w 124"/>
                <a:gd name="T25" fmla="*/ 112 h 110"/>
                <a:gd name="T26" fmla="*/ 205 w 124"/>
                <a:gd name="T27" fmla="*/ 104 h 110"/>
                <a:gd name="T28" fmla="*/ 290 w 124"/>
                <a:gd name="T29" fmla="*/ 98 h 110"/>
                <a:gd name="T30" fmla="*/ 376 w 124"/>
                <a:gd name="T31" fmla="*/ 97 h 110"/>
                <a:gd name="T32" fmla="*/ 471 w 124"/>
                <a:gd name="T33" fmla="*/ 97 h 110"/>
                <a:gd name="T34" fmla="*/ 579 w 124"/>
                <a:gd name="T35" fmla="*/ 101 h 110"/>
                <a:gd name="T36" fmla="*/ 586 w 124"/>
                <a:gd name="T37" fmla="*/ 97 h 110"/>
                <a:gd name="T38" fmla="*/ 563 w 124"/>
                <a:gd name="T39" fmla="*/ 77 h 110"/>
                <a:gd name="T40" fmla="*/ 537 w 124"/>
                <a:gd name="T41" fmla="*/ 52 h 110"/>
                <a:gd name="T42" fmla="*/ 527 w 124"/>
                <a:gd name="T43" fmla="*/ 41 h 110"/>
                <a:gd name="T44" fmla="*/ 506 w 124"/>
                <a:gd name="T45" fmla="*/ 41 h 110"/>
                <a:gd name="T46" fmla="*/ 486 w 124"/>
                <a:gd name="T47" fmla="*/ 39 h 110"/>
                <a:gd name="T48" fmla="*/ 471 w 124"/>
                <a:gd name="T49" fmla="*/ 33 h 110"/>
                <a:gd name="T50" fmla="*/ 462 w 124"/>
                <a:gd name="T51" fmla="*/ 30 h 110"/>
                <a:gd name="T52" fmla="*/ 462 w 124"/>
                <a:gd name="T53" fmla="*/ 26 h 110"/>
                <a:gd name="T54" fmla="*/ 471 w 124"/>
                <a:gd name="T55" fmla="*/ 21 h 110"/>
                <a:gd name="T56" fmla="*/ 533 w 124"/>
                <a:gd name="T57" fmla="*/ 8 h 110"/>
                <a:gd name="T58" fmla="*/ 62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40 w 109"/>
                <a:gd name="T3" fmla="*/ 1 h 156"/>
                <a:gd name="T4" fmla="*/ 142 w 109"/>
                <a:gd name="T5" fmla="*/ 5 h 156"/>
                <a:gd name="T6" fmla="*/ 297 w 109"/>
                <a:gd name="T7" fmla="*/ 12 h 156"/>
                <a:gd name="T8" fmla="*/ 471 w 109"/>
                <a:gd name="T9" fmla="*/ 31 h 156"/>
                <a:gd name="T10" fmla="*/ 635 w 109"/>
                <a:gd name="T11" fmla="*/ 51 h 156"/>
                <a:gd name="T12" fmla="*/ 778 w 109"/>
                <a:gd name="T13" fmla="*/ 85 h 156"/>
                <a:gd name="T14" fmla="*/ 866 w 109"/>
                <a:gd name="T15" fmla="*/ 129 h 156"/>
                <a:gd name="T16" fmla="*/ 883 w 109"/>
                <a:gd name="T17" fmla="*/ 186 h 156"/>
                <a:gd name="T18" fmla="*/ 856 w 109"/>
                <a:gd name="T19" fmla="*/ 186 h 156"/>
                <a:gd name="T20" fmla="*/ 808 w 109"/>
                <a:gd name="T21" fmla="*/ 186 h 156"/>
                <a:gd name="T22" fmla="*/ 753 w 109"/>
                <a:gd name="T23" fmla="*/ 186 h 156"/>
                <a:gd name="T24" fmla="*/ 704 w 109"/>
                <a:gd name="T25" fmla="*/ 183 h 156"/>
                <a:gd name="T26" fmla="*/ 655 w 109"/>
                <a:gd name="T27" fmla="*/ 182 h 156"/>
                <a:gd name="T28" fmla="*/ 600 w 109"/>
                <a:gd name="T29" fmla="*/ 178 h 156"/>
                <a:gd name="T30" fmla="*/ 534 w 109"/>
                <a:gd name="T31" fmla="*/ 173 h 156"/>
                <a:gd name="T32" fmla="*/ 471 w 109"/>
                <a:gd name="T33" fmla="*/ 167 h 156"/>
                <a:gd name="T34" fmla="*/ 428 w 109"/>
                <a:gd name="T35" fmla="*/ 150 h 156"/>
                <a:gd name="T36" fmla="*/ 428 w 109"/>
                <a:gd name="T37" fmla="*/ 132 h 156"/>
                <a:gd name="T38" fmla="*/ 457 w 109"/>
                <a:gd name="T39" fmla="*/ 116 h 156"/>
                <a:gd name="T40" fmla="*/ 484 w 109"/>
                <a:gd name="T41" fmla="*/ 94 h 156"/>
                <a:gd name="T42" fmla="*/ 457 w 109"/>
                <a:gd name="T43" fmla="*/ 76 h 156"/>
                <a:gd name="T44" fmla="*/ 392 w 109"/>
                <a:gd name="T45" fmla="*/ 50 h 156"/>
                <a:gd name="T46" fmla="*/ 255 w 109"/>
                <a:gd name="T47" fmla="*/ 3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55 w 46"/>
                <a:gd name="T1" fmla="*/ 0 h 94"/>
                <a:gd name="T2" fmla="*/ 162 w 46"/>
                <a:gd name="T3" fmla="*/ 45 h 94"/>
                <a:gd name="T4" fmla="*/ 120 w 46"/>
                <a:gd name="T5" fmla="*/ 76 h 94"/>
                <a:gd name="T6" fmla="*/ 89 w 46"/>
                <a:gd name="T7" fmla="*/ 100 h 94"/>
                <a:gd name="T8" fmla="*/ 0 w 46"/>
                <a:gd name="T9" fmla="*/ 116 h 94"/>
                <a:gd name="T10" fmla="*/ 98 w 46"/>
                <a:gd name="T11" fmla="*/ 109 h 94"/>
                <a:gd name="T12" fmla="*/ 189 w 46"/>
                <a:gd name="T13" fmla="*/ 101 h 94"/>
                <a:gd name="T14" fmla="*/ 257 w 46"/>
                <a:gd name="T15" fmla="*/ 85 h 94"/>
                <a:gd name="T16" fmla="*/ 323 w 46"/>
                <a:gd name="T17" fmla="*/ 71 h 94"/>
                <a:gd name="T18" fmla="*/ 367 w 46"/>
                <a:gd name="T19" fmla="*/ 55 h 94"/>
                <a:gd name="T20" fmla="*/ 372 w 46"/>
                <a:gd name="T21" fmla="*/ 37 h 94"/>
                <a:gd name="T22" fmla="*/ 344 w 46"/>
                <a:gd name="T23" fmla="*/ 15 h 94"/>
                <a:gd name="T24" fmla="*/ 25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 w 54"/>
                <a:gd name="T5" fmla="*/ 3 h 40"/>
                <a:gd name="T6" fmla="*/ 97 w 54"/>
                <a:gd name="T7" fmla="*/ 8 h 40"/>
                <a:gd name="T8" fmla="*/ 155 w 54"/>
                <a:gd name="T9" fmla="*/ 12 h 40"/>
                <a:gd name="T10" fmla="*/ 219 w 54"/>
                <a:gd name="T11" fmla="*/ 15 h 40"/>
                <a:gd name="T12" fmla="*/ 287 w 54"/>
                <a:gd name="T13" fmla="*/ 17 h 40"/>
                <a:gd name="T14" fmla="*/ 341 w 54"/>
                <a:gd name="T15" fmla="*/ 18 h 40"/>
                <a:gd name="T16" fmla="*/ 405 w 54"/>
                <a:gd name="T17" fmla="*/ 16 h 40"/>
                <a:gd name="T18" fmla="*/ 400 w 54"/>
                <a:gd name="T19" fmla="*/ 32 h 40"/>
                <a:gd name="T20" fmla="*/ 377 w 54"/>
                <a:gd name="T21" fmla="*/ 40 h 40"/>
                <a:gd name="T22" fmla="*/ 332 w 54"/>
                <a:gd name="T23" fmla="*/ 45 h 40"/>
                <a:gd name="T24" fmla="*/ 276 w 54"/>
                <a:gd name="T25" fmla="*/ 47 h 40"/>
                <a:gd name="T26" fmla="*/ 207 w 54"/>
                <a:gd name="T27" fmla="*/ 46 h 40"/>
                <a:gd name="T28" fmla="*/ 140 w 54"/>
                <a:gd name="T29" fmla="*/ 39 h 40"/>
                <a:gd name="T30" fmla="*/ 73 w 54"/>
                <a:gd name="T31" fmla="*/ 2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32 w 596"/>
                <a:gd name="T1" fmla="*/ 454 h 666"/>
                <a:gd name="T2" fmla="*/ 49 w 596"/>
                <a:gd name="T3" fmla="*/ 420 h 666"/>
                <a:gd name="T4" fmla="*/ 0 w 596"/>
                <a:gd name="T5" fmla="*/ 355 h 666"/>
                <a:gd name="T6" fmla="*/ 30 w 596"/>
                <a:gd name="T7" fmla="*/ 274 h 666"/>
                <a:gd name="T8" fmla="*/ 205 w 596"/>
                <a:gd name="T9" fmla="*/ 186 h 666"/>
                <a:gd name="T10" fmla="*/ 560 w 596"/>
                <a:gd name="T11" fmla="*/ 105 h 666"/>
                <a:gd name="T12" fmla="*/ 1156 w 596"/>
                <a:gd name="T13" fmla="*/ 38 h 666"/>
                <a:gd name="T14" fmla="*/ 2006 w 596"/>
                <a:gd name="T15" fmla="*/ 2 h 666"/>
                <a:gd name="T16" fmla="*/ 3093 w 596"/>
                <a:gd name="T17" fmla="*/ 9 h 666"/>
                <a:gd name="T18" fmla="*/ 3935 w 596"/>
                <a:gd name="T19" fmla="*/ 82 h 666"/>
                <a:gd name="T20" fmla="*/ 4504 w 596"/>
                <a:gd name="T21" fmla="*/ 203 h 666"/>
                <a:gd name="T22" fmla="*/ 4802 w 596"/>
                <a:gd name="T23" fmla="*/ 350 h 666"/>
                <a:gd name="T24" fmla="*/ 4839 w 596"/>
                <a:gd name="T25" fmla="*/ 503 h 666"/>
                <a:gd name="T26" fmla="*/ 4605 w 596"/>
                <a:gd name="T27" fmla="*/ 646 h 666"/>
                <a:gd name="T28" fmla="*/ 4121 w 596"/>
                <a:gd name="T29" fmla="*/ 756 h 666"/>
                <a:gd name="T30" fmla="*/ 3390 w 596"/>
                <a:gd name="T31" fmla="*/ 816 h 666"/>
                <a:gd name="T32" fmla="*/ 3163 w 596"/>
                <a:gd name="T33" fmla="*/ 811 h 666"/>
                <a:gd name="T34" fmla="*/ 3587 w 596"/>
                <a:gd name="T35" fmla="*/ 760 h 666"/>
                <a:gd name="T36" fmla="*/ 3917 w 596"/>
                <a:gd name="T37" fmla="*/ 668 h 666"/>
                <a:gd name="T38" fmla="*/ 4144 w 596"/>
                <a:gd name="T39" fmla="*/ 558 h 666"/>
                <a:gd name="T40" fmla="*/ 4225 w 596"/>
                <a:gd name="T41" fmla="*/ 437 h 666"/>
                <a:gd name="T42" fmla="*/ 4176 w 596"/>
                <a:gd name="T43" fmla="*/ 317 h 666"/>
                <a:gd name="T44" fmla="*/ 3940 w 596"/>
                <a:gd name="T45" fmla="*/ 214 h 666"/>
                <a:gd name="T46" fmla="*/ 3520 w 596"/>
                <a:gd name="T47" fmla="*/ 138 h 666"/>
                <a:gd name="T48" fmla="*/ 2774 w 596"/>
                <a:gd name="T49" fmla="*/ 91 h 666"/>
                <a:gd name="T50" fmla="*/ 2001 w 596"/>
                <a:gd name="T51" fmla="*/ 75 h 666"/>
                <a:gd name="T52" fmla="*/ 1416 w 596"/>
                <a:gd name="T53" fmla="*/ 85 h 666"/>
                <a:gd name="T54" fmla="*/ 985 w 596"/>
                <a:gd name="T55" fmla="*/ 123 h 666"/>
                <a:gd name="T56" fmla="*/ 681 w 596"/>
                <a:gd name="T57" fmla="*/ 183 h 666"/>
                <a:gd name="T58" fmla="*/ 464 w 596"/>
                <a:gd name="T59" fmla="*/ 253 h 666"/>
                <a:gd name="T60" fmla="*/ 324 w 596"/>
                <a:gd name="T61" fmla="*/ 334 h 666"/>
                <a:gd name="T62" fmla="*/ 228 w 596"/>
                <a:gd name="T63" fmla="*/ 41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D519B54-8F70-45D2-8E5C-B4FE34C9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85720" y="571480"/>
            <a:ext cx="8642350" cy="42481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«Организация предметно-развивающей среды в группе ДОУ в соответствии с  Общей Образовательной программой на основе программы «Радуга» »</a:t>
            </a:r>
            <a:r>
              <a:rPr lang="ru-RU" sz="24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«На развитие личности ребенка влияет не только наследственность и воспитание, но и немаловажное значение играет среда, в которой пребывает ребенок»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latin typeface="Times New Roman" pitchFamily="18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4292600"/>
            <a:ext cx="3924300" cy="2279650"/>
          </a:xfrm>
        </p:spPr>
        <p:txBody>
          <a:bodyPr/>
          <a:lstStyle/>
          <a:p>
            <a:pPr algn="l" eaLnBrk="1" hangingPunct="1"/>
            <a:r>
              <a:rPr lang="ru-RU" sz="1800" b="0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Подготовила:</a:t>
            </a:r>
          </a:p>
          <a:p>
            <a:pPr algn="l" eaLnBrk="1" hangingPunct="1"/>
            <a:r>
              <a:rPr lang="ru-RU" sz="1800" b="0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Гнип И.А. – воспитатель МБДОУ Детского сада  №93 «</a:t>
            </a:r>
            <a:r>
              <a:rPr lang="ru-RU" sz="1800" b="0" dirty="0" err="1" smtClean="0">
                <a:solidFill>
                  <a:srgbClr val="7030A0"/>
                </a:solidFill>
                <a:effectLst/>
                <a:latin typeface="Times New Roman" pitchFamily="18" charset="0"/>
              </a:rPr>
              <a:t>Гвоздичка</a:t>
            </a:r>
            <a:r>
              <a:rPr lang="ru-RU" sz="1800" b="0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»</a:t>
            </a:r>
          </a:p>
          <a:p>
            <a:pPr algn="l" eaLnBrk="1" hangingPunct="1"/>
            <a:r>
              <a:rPr lang="ru-RU" sz="1800" b="0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г. Кемерово</a:t>
            </a:r>
          </a:p>
        </p:txBody>
      </p:sp>
      <p:pic>
        <p:nvPicPr>
          <p:cNvPr id="3076" name="Рисунок 239" descr="http://i.allday.ru/uploads/posts/2010-01/1263565845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24175"/>
            <a:ext cx="41751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60325_1750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07191" y="750075"/>
            <a:ext cx="3143272" cy="2071703"/>
          </a:xfrm>
        </p:spPr>
      </p:pic>
      <p:pic>
        <p:nvPicPr>
          <p:cNvPr id="8" name="Содержимое 7" descr="20160325_17563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500297" y="500045"/>
            <a:ext cx="3143273" cy="2428892"/>
          </a:xfrm>
        </p:spPr>
      </p:pic>
      <p:pic>
        <p:nvPicPr>
          <p:cNvPr id="9" name="Содержимое 8" descr="20160325_180136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-73055" y="4073527"/>
            <a:ext cx="2870200" cy="2152650"/>
          </a:xfrm>
        </p:spPr>
      </p:pic>
      <p:pic>
        <p:nvPicPr>
          <p:cNvPr id="10" name="Содержимое 9" descr="20160325_18060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2784465" y="4002089"/>
            <a:ext cx="2870200" cy="2152650"/>
          </a:xfrm>
        </p:spPr>
      </p:pic>
      <p:pic>
        <p:nvPicPr>
          <p:cNvPr id="11" name="Рисунок 10" descr="20160325_1808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750743" y="3821893"/>
            <a:ext cx="2786050" cy="2428892"/>
          </a:xfrm>
          <a:prstGeom prst="rect">
            <a:avLst/>
          </a:prstGeom>
        </p:spPr>
      </p:pic>
      <p:pic>
        <p:nvPicPr>
          <p:cNvPr id="12" name="Рисунок 11" descr="20160325_1818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214290"/>
            <a:ext cx="2571768" cy="30003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457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</p:txBody>
      </p:sp>
      <p:pic>
        <p:nvPicPr>
          <p:cNvPr id="9" name="Рисунок 8" descr="H:\DCIM\Camera\IMG_20150929_1133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250033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20160325_181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28942" y="1142968"/>
            <a:ext cx="2571736" cy="2000264"/>
          </a:xfrm>
          <a:prstGeom prst="rect">
            <a:avLst/>
          </a:prstGeom>
        </p:spPr>
      </p:pic>
      <p:pic>
        <p:nvPicPr>
          <p:cNvPr id="11" name="Рисунок 10" descr="20160325_181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857232"/>
            <a:ext cx="2428860" cy="2643158"/>
          </a:xfrm>
          <a:prstGeom prst="rect">
            <a:avLst/>
          </a:prstGeom>
        </p:spPr>
      </p:pic>
      <p:pic>
        <p:nvPicPr>
          <p:cNvPr id="13" name="Рисунок 12" descr="20160325_1832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786190"/>
            <a:ext cx="2286016" cy="2643182"/>
          </a:xfrm>
          <a:prstGeom prst="rect">
            <a:avLst/>
          </a:prstGeom>
        </p:spPr>
      </p:pic>
      <p:pic>
        <p:nvPicPr>
          <p:cNvPr id="14" name="Рисунок 13" descr="20160325_1838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3786190"/>
            <a:ext cx="2357454" cy="2571744"/>
          </a:xfrm>
          <a:prstGeom prst="rect">
            <a:avLst/>
          </a:prstGeom>
        </p:spPr>
      </p:pic>
      <p:pic>
        <p:nvPicPr>
          <p:cNvPr id="15" name="Рисунок 14" descr="20160325_1831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786190"/>
            <a:ext cx="2500298" cy="26432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97663" cy="576262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sz="18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671888" cy="5003800"/>
          </a:xfrm>
        </p:spPr>
        <p:txBody>
          <a:bodyPr/>
          <a:lstStyle/>
          <a:p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Реализация проекта обеспечит целостность педагогического процесса и создаст окружающее пространство, удовлетворяющее потребности актуального, ближайшего и перспективного творческого развития каждого ребенка.</a:t>
            </a:r>
          </a:p>
          <a:p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Создаст творческую атмосферу в работе педагогов.  </a:t>
            </a:r>
          </a:p>
          <a:p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Будет способствовать свободному ориентированию в пространстве и времени. </a:t>
            </a:r>
          </a:p>
          <a:p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Возрастет интерес родителей к   созданию предметно-развивающей среды в группе.</a:t>
            </a:r>
            <a:r>
              <a:rPr lang="ru-RU" sz="1600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03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реализации проекта формируются ключевые компетентности: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Технологическая:</a:t>
            </a:r>
          </a:p>
          <a:p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планировать этапы своей деятельности.</a:t>
            </a:r>
          </a:p>
          <a:p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довести начатое дело до конца.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Информационная:</a:t>
            </a:r>
          </a:p>
          <a:p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делать выводы из полученной информации.</a:t>
            </a:r>
          </a:p>
          <a:p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задавать вопросы по данной теме.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Социально-коммуникативная:</a:t>
            </a:r>
          </a:p>
          <a:p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принимать участие в коллективных делах.</a:t>
            </a:r>
          </a:p>
          <a:p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уважительно относиться к окружающим людям.</a:t>
            </a:r>
          </a:p>
          <a:p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взаимодействовать по системе ребёнок – взрослых.</a:t>
            </a:r>
          </a:p>
          <a:p>
            <a:pPr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43887" cy="6477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  <a:r>
              <a:rPr lang="ru-RU" sz="24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8115328" cy="5075238"/>
          </a:xfrm>
        </p:spPr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Критериями  положительных  результатов выполнения проекта    являются  анализ выполнения поставленной   цели, уровня реализации поставленных задач, анализ  знаний и умений детей.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Изучение уровня организации ПРС проводится на основании программы «Радуга» к ООП ДУ.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Отслеживание  результатов эффективности  проходит через самоконтроль педагогов, через контроль со стороны администрации ДОУ, а также через отношение самих детей к ПРС группы и мнения родителей.</a:t>
            </a:r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2736850"/>
          </a:xfrm>
        </p:spPr>
        <p:txBody>
          <a:bodyPr/>
          <a:lstStyle/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C:\Users\User\Desktop\КАРТИНКИ В ДЕТ САД\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4881570" cy="321638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42913" y="188913"/>
            <a:ext cx="8243887" cy="863600"/>
          </a:xfrm>
        </p:spPr>
        <p:txBody>
          <a:bodyPr/>
          <a:lstStyle/>
          <a:p>
            <a:r>
              <a:rPr lang="ru-RU" sz="2400" b="1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  </a:t>
            </a:r>
            <a:r>
              <a:rPr lang="ru-RU" sz="24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75238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Методическая тема проекта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«Создание предметно-развивающей  среды в группе</a:t>
            </a:r>
          </a:p>
          <a:p>
            <a:pPr>
              <a:buFontTx/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ДОУ в соответствии с Общей Образовательной программой на основе программы «Радуга» »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 название проекта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«Создание предметно-развивающей среды во  2 –ой младшей группе МБДОУ Детский сад №93 «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Гвоздичка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информационно-исследовательский,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</a:rPr>
              <a:t>практико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 - информационный, ориентированный , познавательно - творческий.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внутренний, групповой,  краткосрочный.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педагоги, дети.</a:t>
            </a: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 проекта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 совместная деятельность педагогов  с родителями по организации предметно-развивающейся среды  в группе.</a:t>
            </a: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оформление предметно-развивающей среды во </a:t>
            </a:r>
          </a:p>
          <a:p>
            <a:pPr>
              <a:buFontTx/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2-ой младшей группе ДОУ.   </a:t>
            </a: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Тематическое поле: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 интеграция образовательных областей  во 2-ой младшей группе ДОУ. </a:t>
            </a: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г.Кемерово, МБДОУ Детский сад №93 «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Гвоздичка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5113337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«Что такое предметно-развивающая среда?»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effectLst/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- развития ребёнка в структуре Общей Образовательной программой на основе программы «Радуга»– это комплекс материально-технических, санитарно  -гигиенических, социально - бытовых, общественных, эргономических, эстетических, психолого-педагогических, духовных условий, обеспечивающих организацию жизни детей и взрослых в ДОУ</a:t>
            </a:r>
            <a:r>
              <a:rPr lang="ru-RU" sz="1600" b="1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effectLst/>
                <a:latin typeface="Times New Roman" pitchFamily="18" charset="0"/>
                <a:cs typeface="Times New Roman" pitchFamily="18" charset="0"/>
              </a:rPr>
              <a:t>Развивающая предметная среда</a:t>
            </a:r>
            <a:r>
              <a:rPr lang="ru-RU" sz="18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совокупность природных и социальных культурных предметных средств, ближайшего и  перспективного развития ребенка, становления его творческих   способностей, обеспечивающих разнообразие деятельности; обладает </a:t>
            </a:r>
            <a:r>
              <a:rPr lang="ru-RU" sz="1600" dirty="0" err="1" smtClean="0">
                <a:effectLst/>
                <a:latin typeface="Times New Roman" pitchFamily="18" charset="0"/>
                <a:cs typeface="Times New Roman" pitchFamily="18" charset="0"/>
              </a:rPr>
              <a:t>релаксирующим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воздействием на личность ребенка, обеспечивает разные виды его активности.  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Формирование предметно-развивающей среды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динамичный  процесс который позволяет воспитателю проявлять творчество, привлекая к работе родителей, </a:t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организовывать взаимодействие специалистов по  формированию развивающего пространства в группе.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95288" y="3213100"/>
            <a:ext cx="82438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20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95288" y="3429000"/>
            <a:ext cx="82438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Рисунок 8" descr="H:\DCIM\.thumbnails\14435506307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3500462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NTON777\Desktop\IMG_20150930_1835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214818"/>
            <a:ext cx="3357586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3" grpId="0"/>
      <p:bldP spid="604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42913" y="103188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 реализации проекта</a:t>
            </a:r>
            <a:r>
              <a:rPr lang="ru-RU" sz="2800" b="1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2" name="Picture 32" descr="detia-799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115888"/>
            <a:ext cx="1908175" cy="2160587"/>
          </a:xfrm>
        </p:spPr>
      </p:pic>
      <p:sp>
        <p:nvSpPr>
          <p:cNvPr id="6144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195513" y="1268413"/>
            <a:ext cx="4752975" cy="208915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Организационно-подготовительный этап:</a:t>
            </a:r>
            <a:r>
              <a:rPr lang="ru-RU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Изучение методической  литературы по данной теме.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Формирование проблемы, цели, задач проекта. 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3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Содержимое 8"/>
          <p:cNvSpPr>
            <a:spLocks noGrp="1"/>
          </p:cNvSpPr>
          <p:nvPr>
            <p:ph sz="quarter" idx="3"/>
          </p:nvPr>
        </p:nvSpPr>
        <p:spPr>
          <a:xfrm>
            <a:off x="179388" y="3716338"/>
            <a:ext cx="4316412" cy="273685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Внедренческий (Основной) этап: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Практическая реализация проекта.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Создание предметно - развивающей среды, отработка взаимодействия с воспитателями и узкими специалистам , с родителями воспитанников группы  ДОУ </a:t>
            </a:r>
            <a:endParaRPr lang="ru-RU" sz="1800" smtClean="0"/>
          </a:p>
        </p:txBody>
      </p:sp>
      <p:sp>
        <p:nvSpPr>
          <p:cNvPr id="6150" name="Содержимое 9"/>
          <p:cNvSpPr>
            <a:spLocks noGrp="1"/>
          </p:cNvSpPr>
          <p:nvPr>
            <p:ph sz="quarter" idx="4"/>
          </p:nvPr>
        </p:nvSpPr>
        <p:spPr>
          <a:xfrm>
            <a:off x="4648200" y="3716338"/>
            <a:ext cx="4038600" cy="233997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Подведение итогов.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Оформление материалов по проекту.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Создание презентации.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61459" name="Picture 19" descr="multyashki-49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64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79388" y="260350"/>
            <a:ext cx="8713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1. Организационно-подготовительный этап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23850" y="981075"/>
            <a:ext cx="835183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Проблема </a:t>
            </a:r>
          </a:p>
          <a:p>
            <a:pPr algn="ctr"/>
            <a:endParaRPr lang="ru-RU" sz="1400" b="1" dirty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согласно анализа существующих условий в группе  в связи с введением в практику работы </a:t>
            </a:r>
            <a:r>
              <a:rPr lang="ru-RU" sz="14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по программе «Радуга» к </a:t>
            </a:r>
            <a:r>
              <a:rPr lang="ru-RU" sz="1400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структуре  ООП ДОУ </a:t>
            </a:r>
            <a:r>
              <a:rPr lang="ru-RU" sz="14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 </a:t>
            </a:r>
          </a:p>
          <a:p>
            <a:pPr algn="ctr"/>
            <a:endParaRPr lang="ru-RU" sz="1400" i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8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Создать необходимые условия для гармоничного развития детей дошкольного       возраста.</a:t>
            </a:r>
          </a:p>
          <a:p>
            <a:pPr>
              <a:buFont typeface="Arial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Изменить традиционные способы организации предметно-развивающей среды, с учетом особенностей восприятия мира современным ребенком.</a:t>
            </a:r>
          </a:p>
          <a:p>
            <a:pPr>
              <a:buFont typeface="Arial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Заинтересовать родителей    в организации предметно- развивающейся среды. 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2124075" y="3716338"/>
            <a:ext cx="460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Актуальность проблемы </a:t>
            </a:r>
            <a:endParaRPr lang="ru-RU" sz="200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395288" y="4292600"/>
            <a:ext cx="81375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Детская деятельность не может быть полноценной на чистом вербальном уровне, вне предметной среды, в противном случае у ребенка исчезнет стремление узнавать новое, появится апатия и агрессия.</a:t>
            </a:r>
          </a:p>
          <a:p>
            <a:pPr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Правильная организация и умелое включение ребенка в активное взаимодействие с окружающим предметным миром является одним из условий эффективности организационного образовательного процесса ДОУ.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333375"/>
            <a:ext cx="8243887" cy="1800225"/>
          </a:xfrm>
        </p:spPr>
        <p:txBody>
          <a:bodyPr/>
          <a:lstStyle/>
          <a:p>
            <a:pPr algn="l">
              <a:defRPr/>
            </a:pP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6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предметно-развивающейся среды, комфортных и  благоприятных условий для полноценного проживания детей дошкольного детства,  их  гармоничного развития и саморазвития, формирования  основ базовой культуры личности, всестороннего развитие психических и физических качеств в соответствии  с программой «Радуга». Привлечь внимание родителей к проблеме создания предметно-развивающей среды в ДОУ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916113"/>
            <a:ext cx="4464050" cy="48260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1000" b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Изучить и внедрить в практику новых подходов к  организации предметно-развивающей среды, обеспечивающих полноценное развитие дошкольников.</a:t>
            </a:r>
          </a:p>
          <a:p>
            <a:pPr>
              <a:buFontTx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Организовать развивающую среду, способствующую эмоциональному и психическому  благополучию в  своевременном всестороннем развитии каждого ребенка с учетом их потребностей, наклонностей  и интересов.</a:t>
            </a:r>
          </a:p>
          <a:p>
            <a:pPr>
              <a:buFontTx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Создать условия для обеспечения разных видов деятельности дошкольников (игровой, двигательной, интеллектуальной, самостоятельной, творческой, художественной, театрализованной) , их интеграция  и творческая организация (креативность) в целях повышения эффективности воспитательно-образовательного процесса.</a:t>
            </a:r>
          </a:p>
          <a:p>
            <a:pPr>
              <a:buFontTx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 Организовать единство подходов к воспитанию детей в условиях дошкольного образовательного учреждения и семьи.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625" y="2133600"/>
            <a:ext cx="3311525" cy="39227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направления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работы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проекту:</a:t>
            </a:r>
          </a:p>
          <a:p>
            <a:pPr>
              <a:buFontTx/>
              <a:buNone/>
              <a:defRPr/>
            </a:pPr>
            <a:endPara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Профилактическое   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2.  Образовательное                            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3.  Развивающее               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4.  Духовно-нравственное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5.  Трудовое                   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6. 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патриотическое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7.  Социальное                  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8.  Воспитательное</a:t>
            </a:r>
            <a:endParaRPr lang="ru-RU" sz="14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6048375" cy="6477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Внедренческий (Основной) этап: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3827463" cy="50752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предметно- развивающей среды в группе </a:t>
            </a:r>
          </a:p>
          <a:p>
            <a:pPr algn="ctr">
              <a:buFontTx/>
              <a:buNone/>
            </a:pPr>
            <a:endParaRPr lang="ru-RU" sz="1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Накопление опыта предметно – познавательной и коммуникативной деятельности.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интересов и творческое отражение впечатлений в различных видах продуктивной деятельности. 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педагогов, детей и родителей в преобразовании предметно – развивающей среды</a:t>
            </a:r>
            <a:r>
              <a:rPr lang="ru-RU" sz="1800" smtClean="0">
                <a:solidFill>
                  <a:srgbClr val="8F949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268413"/>
            <a:ext cx="3898900" cy="47879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  организации ПРС</a:t>
            </a:r>
          </a:p>
          <a:p>
            <a:pPr>
              <a:buFontTx/>
              <a:buNone/>
            </a:pPr>
            <a:endParaRPr lang="ru-RU" sz="2000" b="1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Информативность 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Вариативность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Полифункциональность  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Педагогическая целесообразность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Трансформируемость  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образовательных областей 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 полоролевой специфики </a:t>
            </a:r>
          </a:p>
          <a:p>
            <a:r>
              <a:rPr lang="ru-RU" sz="180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 ЗБР (зоны ближайшего развития).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60325_183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14732" y="928682"/>
            <a:ext cx="2500330" cy="2500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88913"/>
            <a:ext cx="4273550" cy="3527425"/>
          </a:xfrm>
        </p:spPr>
        <p:txBody>
          <a:bodyPr/>
          <a:lstStyle/>
          <a:p>
            <a:pPr algn="l">
              <a:defRPr/>
            </a:pP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Учет развивающих видов детской деятельности при организации ПРС в группе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требований  программы «Радуга») </a:t>
            </a:r>
            <a:r>
              <a:rPr lang="ru-RU" sz="11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Игровая;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Двигательная;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(детское экспериментирование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Коммуникативная;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Продуктивная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Музыкально-художественная;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Трудовая;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художественной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3716338"/>
            <a:ext cx="8280400" cy="29527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Учет реализации основных направлений развития детей при создании ПРС в группе :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познавательно-речевое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социально-личностное </a:t>
            </a:r>
          </a:p>
          <a:p>
            <a:pPr>
              <a:buFontTx/>
              <a:buNone/>
            </a:pP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развития детей вносятся партнером-взрослым, и затем реализуются ребёнком в свободной самостоятельной деятельности – индивидуально или совместно с другими детьми.</a:t>
            </a:r>
          </a:p>
          <a:p>
            <a:pPr>
              <a:buFont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DCIM\.thumbnails\14435506394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928670"/>
            <a:ext cx="2571768" cy="250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94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442913" y="103188"/>
            <a:ext cx="8243887" cy="5175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Предметно-развивающая среда</a:t>
            </a:r>
          </a:p>
        </p:txBody>
      </p:sp>
      <p:pic>
        <p:nvPicPr>
          <p:cNvPr id="178198" name="Picture 22" descr="5a3b3b90dea43e8e7f6f7daed3a525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64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20160325_17480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637759" y="576762"/>
            <a:ext cx="2868084" cy="3714776"/>
          </a:xfrm>
        </p:spPr>
      </p:pic>
      <p:pic>
        <p:nvPicPr>
          <p:cNvPr id="17" name="Содержимое 16" descr="20160321_181347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1071538" y="4000504"/>
            <a:ext cx="2857520" cy="2714644"/>
          </a:xfrm>
        </p:spPr>
      </p:pic>
      <p:pic>
        <p:nvPicPr>
          <p:cNvPr id="18" name="Содержимое 17" descr="20160321_182113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5357806" y="3929078"/>
            <a:ext cx="2643230" cy="2928958"/>
          </a:xfrm>
        </p:spPr>
      </p:pic>
      <p:pic>
        <p:nvPicPr>
          <p:cNvPr id="14" name="Рисунок 13" descr="C:\Users\ANTON777\Desktop\IMG_20150930_18395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357298"/>
            <a:ext cx="2005864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4" grpId="0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2594</TotalTime>
  <Words>749</Words>
  <Application>Microsoft Office PowerPoint</Application>
  <PresentationFormat>Экран (4:3)</PresentationFormat>
  <Paragraphs>106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Verdana</vt:lpstr>
      <vt:lpstr>Wingdings</vt:lpstr>
      <vt:lpstr>Шары</vt:lpstr>
      <vt:lpstr>              «Организация предметно-развивающей среды в группе ДОУ в соответствии с  Общей Образовательной программой на основе программы «Радуга» »   «На развитие личности ребенка влияет не только наследственность и воспитание, но и немаловажное значение играет среда, в которой пребывает ребенок»     </vt:lpstr>
      <vt:lpstr> Содержание    </vt:lpstr>
      <vt:lpstr>«Что такое предметно-развивающая среда?»                     Среда - развития ребёнка в структуре Общей Образовательной программой на основе программы «Радуга»– это комплекс материально-технических, санитарно  -гигиенических, социально - бытовых, общественных, эргономических, эстетических, психолого-педагогических, духовных условий, обеспечивающих организацию жизни детей и взрослых в ДОУ.   Развивающая предметная среда - совокупность природных и социальных культурных предметных средств, ближайшего и  перспективного развития ребенка, становления его творческих   способностей, обеспечивающих разнообразие деятельности; обладает релаксирующим воздействием на личность ребенка, обеспечивает разные виды его активности.      Формирование предметно-развивающей среды –  динамичный  процесс который позволяет воспитателю проявлять творчество, привлекая к работе родителей,  организовывать взаимодействие специалистов по  формированию развивающего пространства в группе.    </vt:lpstr>
      <vt:lpstr>Этапы  реализации проекта  </vt:lpstr>
      <vt:lpstr>Презентация PowerPoint</vt:lpstr>
      <vt:lpstr>Цель проекта:     Создание предметно-развивающейся среды, комфортных и  благоприятных условий для полноценного проживания детей дошкольного детства,  их  гармоничного развития и саморазвития, формирования  основ базовой культуры личности, всестороннего развитие психических и физических качеств в соответствии  с программой «Радуга». Привлечь внимание родителей к проблеме создания предметно-развивающей среды в ДОУ   </vt:lpstr>
      <vt:lpstr>2. Внедренческий (Основной) этап:  </vt:lpstr>
      <vt:lpstr>Учет развивающих видов детской деятельности при организации ПРС в группе (согласно требований  программы «Радуга»)     Игровая;   Двигательная;   Познавательно-исследовательская   (детское экспериментирование);   Коммуникативная;   Продуктивная   Музыкально-художественная;   Трудовая;   Чтение художественной  литературы.    </vt:lpstr>
      <vt:lpstr>Предметно-развивающая среда</vt:lpstr>
      <vt:lpstr>Презентация PowerPoint</vt:lpstr>
      <vt:lpstr>Презентация PowerPoint</vt:lpstr>
      <vt:lpstr>Планируемый результат </vt:lpstr>
      <vt:lpstr>3. Заключительный этап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Инна Гнип</dc:creator>
  <cp:lastModifiedBy>ЗамЗав</cp:lastModifiedBy>
  <cp:revision>313</cp:revision>
  <dcterms:created xsi:type="dcterms:W3CDTF">1601-01-01T00:00:00Z</dcterms:created>
  <dcterms:modified xsi:type="dcterms:W3CDTF">2016-03-29T01:22:02Z</dcterms:modified>
</cp:coreProperties>
</file>