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адя\Documents\грамоты2024-2025\Новая папка\phpYrqzkF_proekt-nash-bezopasnyj-marshrut-po-pdd_html_b7baa07e8737f4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102" y="-132680"/>
            <a:ext cx="9270430" cy="69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006" y="10552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ЯНАО, г. Новый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Уренгой,</a:t>
            </a:r>
            <a:b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«Детский сад «Олененок»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910" y="1285309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Фотоотчет о встрече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инспектором ОИАЗ отдела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Госавтоинспекции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ОМВД России по г. Новому Уренгою лейтенантом полиции Анастасией Вячеславовной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Ровинской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C:\Users\Надя\Documents\грамоты2024-2025\Новая папка\photo_2024-10-25_06-44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62" y="2117406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дя\Documents\грамоты2024-2025\Новая папка\1434021_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341688"/>
            <a:ext cx="230187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Надя\Documents\грамоты2024-2025\Новая папка\1434021_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494088"/>
            <a:ext cx="230187" cy="1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5764614"/>
            <a:ext cx="292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Бахарева М.И.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4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Надя\Documents\грамоты2024-2025\Новая папка\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63721"/>
            <a:ext cx="63861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Обучение детей правильному поведению на дорогах необходимо начинать с раннего возраста. Задача педагогов и родителей – воспитать из сегодняшних дошкольников грамотных и дисциплинированных участников дорожного движения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Так, 24 октября для наших воспитанников была организована встреча с инспектором ОИАЗ отдела </a:t>
            </a:r>
            <a:r>
              <a:rPr lang="ru-RU" dirty="0" smtClean="0"/>
              <a:t>Госавтоинспекции </a:t>
            </a:r>
            <a:r>
              <a:rPr lang="ru-RU" dirty="0"/>
              <a:t>ОМВД России по г. Новому Уренгою лейтенантом полиции Анастасией Вячеславовной </a:t>
            </a:r>
            <a:r>
              <a:rPr lang="ru-RU" dirty="0" err="1"/>
              <a:t>Ровинской</a:t>
            </a:r>
            <a:r>
              <a:rPr lang="ru-RU" dirty="0"/>
              <a:t>. В ходе встречи ребята повторили правила перехода через </a:t>
            </a:r>
            <a:r>
              <a:rPr lang="ru-RU" dirty="0" smtClean="0"/>
              <a:t>дорогу, дорожные </a:t>
            </a:r>
            <a:r>
              <a:rPr lang="ru-RU" dirty="0"/>
              <a:t>ловушки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Воспитанники активно принимали участие в беседе с сотрудником </a:t>
            </a:r>
            <a:r>
              <a:rPr lang="ru-RU" dirty="0" smtClean="0"/>
              <a:t>ГАИ, задавали </a:t>
            </a:r>
            <a:r>
              <a:rPr lang="ru-RU" dirty="0"/>
              <a:t>вопросы. Подобные мероприятия проходят систематически и способствуют сознательному формированию у детей правил поведения в дорожной обстановке, помогают предостеречь от опасных ситуаций на дорогах.</a:t>
            </a:r>
          </a:p>
        </p:txBody>
      </p:sp>
      <p:pic>
        <p:nvPicPr>
          <p:cNvPr id="2052" name="Picture 4" descr="C:\Users\Надя\Documents\грамоты2024-2025\Новая папка\Новая папка\04c6c9b0-9a62-5f93-985f-4bd653cd648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r="51990"/>
          <a:stretch/>
        </p:blipFill>
        <p:spPr bwMode="auto">
          <a:xfrm>
            <a:off x="7380311" y="145372"/>
            <a:ext cx="1643755" cy="25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0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Надя\Documents\грамоты2024-2025\Новая папка\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" y="6090"/>
            <a:ext cx="9144000" cy="67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Надя\Documents\грамоты2024-2025\Новая папка\photo_2024-10-28_10-00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677"/>
            <a:ext cx="2366628" cy="315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дя\Documents\грамоты2024-2025\Новая папка\photo_2024-10-28_17-06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56" y="3514754"/>
            <a:ext cx="2429429" cy="323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дя\Documents\грамоты2024-2025\Новая папка\photo_2024-10-28_10-00-02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49"/>
            <a:ext cx="2314490" cy="308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дя\Documents\грамоты2024-2025\Новая папка\photo_2024-10-28_17-16-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6482"/>
            <a:ext cx="2420634" cy="322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77" y="3391520"/>
            <a:ext cx="2283845" cy="171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Надя\Documents\грамоты2024-2025\Новая папка\Новая папка\04c6c9b0-9a62-5f93-985f-4bd653cd648f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r="51990"/>
          <a:stretch/>
        </p:blipFill>
        <p:spPr bwMode="auto">
          <a:xfrm>
            <a:off x="7596336" y="836712"/>
            <a:ext cx="1202607" cy="18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0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Надя\Documents\грамоты2024-2025\Новая папка\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1"/>
            <a:ext cx="9144000" cy="67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дя\Documents\грамоты2024-2025\Новая папка\photo_2024-10-28_17-17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423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дя\Documents\грамоты2024-2025\Новая папка\photo_2024-10-28_10-00-01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27" y="3551577"/>
            <a:ext cx="1988586" cy="26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дя\Documents\грамоты2024-2025\Новая папка\photo_2024-10-28_10-00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07" y="215783"/>
            <a:ext cx="2069927" cy="27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дя\Documents\грамоты2024-2025\Новая папка\photo_2024-10-28_10-00-04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5960"/>
            <a:ext cx="1936010" cy="2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Надя\Documents\грамоты2024-2025\Новая папка\photo_2024-10-28_17-18-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98" y="3095921"/>
            <a:ext cx="1535890" cy="20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Надя\Documents\грамоты2024-2025\Новая папка\photo_2024-10-28_10-00-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972507" cy="26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Надя\Documents\грамоты2024-2025\Новая папка\img2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8" t="52885" r="32304" b="6850"/>
          <a:stretch/>
        </p:blipFill>
        <p:spPr bwMode="auto">
          <a:xfrm>
            <a:off x="7020272" y="463382"/>
            <a:ext cx="1934441" cy="172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0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дя\Documents\грамоты2024-2025\Новая папка\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1"/>
            <a:ext cx="9144000" cy="67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дя\Documents\грамоты2024-2025\Новая папка\photo_2024-10-28_10-00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дя\Documents\грамоты2024-2025\Новая папка\photo_2024-10-28_10-00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54" y="2213610"/>
            <a:ext cx="2729880" cy="18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дя\Documents\грамоты2024-2025\Новая папка\photo_2024-10-28_10-00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47" y="4441059"/>
            <a:ext cx="2539021" cy="1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дя\Documents\грамоты2024-2025\Новая папка\photo_2024-10-28_10-00-09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1407"/>
            <a:ext cx="2042592" cy="27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Надя\Documents\грамоты2024-2025\Новая папка\photo_2024-10-28_17-07-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5" y="3964671"/>
            <a:ext cx="1772562" cy="23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Надя\Documents\грамоты2024-2025\Новая папка\photo_2024-10-28_10-00-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53" y="3964671"/>
            <a:ext cx="1785491" cy="23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Надя\Documents\грамоты2024-2025\Новая папка\img2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8" r="66970"/>
          <a:stretch/>
        </p:blipFill>
        <p:spPr bwMode="auto">
          <a:xfrm>
            <a:off x="6953187" y="121407"/>
            <a:ext cx="1887682" cy="159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2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Надя\Documents\грамоты2024-2025\Новая папка\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1"/>
            <a:ext cx="9144000" cy="67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адя\Documents\грамоты2024-2025\Новая папка\photo_2024-10-28_10-00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74640" cy="32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дя\Documents\грамоты2024-2025\Новая папка\photo_2024-10-28_10-00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1940834"/>
            <a:ext cx="1587724" cy="21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дя\Documents\грамоты2024-2025\Новая папка\photo_2024-10-28_17-06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41" y="199235"/>
            <a:ext cx="1772562" cy="23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Надя\Documents\грамоты2024-2025\Новая папка\photo_2024-10-28_17-08-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00" y="4271500"/>
            <a:ext cx="2945904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Надя\Documents\грамоты2024-2025\Новая папка\photo_2024-10-28_17-16-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368102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Надя\Documents\грамоты2024-2025\Новая папка\photo_2024-10-28_17-18-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2" y="4443108"/>
            <a:ext cx="3041523" cy="20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Надя\Documents\грамоты2024-2025\Новая папка\633e4e99312e633482652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b="5909"/>
          <a:stretch/>
        </p:blipFill>
        <p:spPr bwMode="auto">
          <a:xfrm>
            <a:off x="7189928" y="227332"/>
            <a:ext cx="1769351" cy="21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1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Надя\Documents\грамоты2024-2025\Новая папка\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1"/>
            <a:ext cx="9144000" cy="67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Надя\Documents\грамоты2024-2025\Новая папка\photo_2024-10-28_17-18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441172" cy="32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дя\Documents\грамоты2024-2025\Новая папка\photo_2024-10-28_17-18-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08" y="389886"/>
            <a:ext cx="2394672" cy="31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дя\Documents\грамоты2024-2025\Новая папка\photo_2024-10-28_17-19-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57" y="717193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адя\Documents\грамоты2024-2025\Новая папка\Новая папка\photo_2024-10-28_10-00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84" y="3831187"/>
            <a:ext cx="3972424" cy="29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дя\Documents\грамоты2024-2025\Новая папка\Новая папка\04c6c9b0-9a62-5f93-985f-4bd653cd648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2" r="12345"/>
          <a:stretch/>
        </p:blipFill>
        <p:spPr bwMode="auto">
          <a:xfrm>
            <a:off x="443257" y="4399920"/>
            <a:ext cx="1330214" cy="18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дя\Documents\грамоты2024-2025\Новая папка\Новая папка\04c6c9b0-9a62-5f93-985f-4bd653cd648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52913"/>
          <a:stretch/>
        </p:blipFill>
        <p:spPr bwMode="auto">
          <a:xfrm>
            <a:off x="7452320" y="4509120"/>
            <a:ext cx="1108542" cy="18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1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дя\Documents\грамоты2024-2025\Новая папка\pale-blue-background-o6g2obsrn1z3er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1"/>
            <a:ext cx="9144000" cy="67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Надя\Documents\грамоты2024-2025\Новая папка\04c6c9b0-9a62-5f93-985f-4bd653cd648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r="12164"/>
          <a:stretch/>
        </p:blipFill>
        <p:spPr bwMode="auto">
          <a:xfrm>
            <a:off x="1620982" y="1844824"/>
            <a:ext cx="5777345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803" y="404664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4816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142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ЯНАО, г. Новый Уренгой,  Муниципальное бюджетное дошкольное  образовательное учреждение «Детский сад «Олененок»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16</cp:revision>
  <dcterms:created xsi:type="dcterms:W3CDTF">2024-10-28T12:46:29Z</dcterms:created>
  <dcterms:modified xsi:type="dcterms:W3CDTF">2024-11-18T08:49:08Z</dcterms:modified>
</cp:coreProperties>
</file>