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81" r:id="rId3"/>
    <p:sldId id="260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F2F2F2"/>
    <a:srgbClr val="8CAB47"/>
    <a:srgbClr val="C63838"/>
    <a:srgbClr val="006600"/>
    <a:srgbClr val="FFFFFF"/>
    <a:srgbClr val="CC0000"/>
    <a:srgbClr val="FF6600"/>
    <a:srgbClr val="CC0066"/>
    <a:srgbClr val="B834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1234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50803FE-11BF-452C-B1D5-B7BF1D644C70}" type="datetimeFigureOut">
              <a:rPr lang="ru-RU"/>
              <a:pPr>
                <a:defRPr/>
              </a:pPr>
              <a:t>27.11.2024</a:t>
            </a:fld>
            <a:endParaRPr lang="ru-RU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EBEFFB1-5B99-4BC4-B8F0-7019998E8E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2439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BEFFB1-5B99-4BC4-B8F0-7019998E8EA9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230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617B0-5F9C-4D20-9CD7-36340B6BA0AB}" type="datetimeFigureOut">
              <a:rPr lang="ru-RU"/>
              <a:pPr>
                <a:defRPr/>
              </a:pPr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82E7B-350B-4148-AA21-B059BC6590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99DC8-D715-46A6-9EB8-4401AB0AC891}" type="datetimeFigureOut">
              <a:rPr lang="ru-RU"/>
              <a:pPr>
                <a:defRPr/>
              </a:pPr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12DCB-FB8A-4407-8C0C-506E4847A5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7998B-C83C-4F01-9627-713097BF942A}" type="datetimeFigureOut">
              <a:rPr lang="ru-RU"/>
              <a:pPr>
                <a:defRPr/>
              </a:pPr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9B8D2-EEA7-4CD0-9828-B732BC9F56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4EA0F-4626-4275-9247-296BBAABE804}" type="datetimeFigureOut">
              <a:rPr lang="ru-RU"/>
              <a:pPr>
                <a:defRPr/>
              </a:pPr>
              <a:t>27.11.2024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D9AAB-80EE-467F-BC85-2505AF2EDC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C900F-6F5E-41B2-98A4-179FFEDFC9DB}" type="datetimeFigureOut">
              <a:rPr lang="ru-RU"/>
              <a:pPr>
                <a:defRPr/>
              </a:pPr>
              <a:t>27.11.2024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095A5-C6B7-46D0-A093-D6696BC89F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FA361-A9AD-4602-AF5E-0E18A56BF940}" type="datetimeFigureOut">
              <a:rPr lang="ru-RU"/>
              <a:pPr>
                <a:defRPr/>
              </a:pPr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60065-488F-4D33-BC62-4DC6D5C271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1A867-4F38-4C2E-8303-8BAED4C8D6CB}" type="datetimeFigureOut">
              <a:rPr lang="ru-RU"/>
              <a:pPr>
                <a:defRPr/>
              </a:pPr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1B5D6-E437-43A9-B830-CC5C37AE90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ABE89-C5E3-4F2E-A33A-BC41E0B20854}" type="datetimeFigureOut">
              <a:rPr lang="ru-RU"/>
              <a:pPr>
                <a:defRPr/>
              </a:pPr>
              <a:t>27.11.2024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87184-22F6-4881-99A1-E97D944661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C24FB-39E5-4052-808B-0BC1C4409113}" type="datetimeFigureOut">
              <a:rPr lang="ru-RU"/>
              <a:pPr>
                <a:defRPr/>
              </a:pPr>
              <a:t>27.11.2024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84A08-9199-4969-B059-84C28E0012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DF65F-D736-448A-85CE-9AB722B0CAF9}" type="datetimeFigureOut">
              <a:rPr lang="ru-RU"/>
              <a:pPr>
                <a:defRPr/>
              </a:pPr>
              <a:t>27.11.2024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A377C-FE0D-4828-A206-75EE004FDA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0B17D-A824-4248-95B7-57337EF37D67}" type="datetimeFigureOut">
              <a:rPr lang="ru-RU"/>
              <a:pPr>
                <a:defRPr/>
              </a:pPr>
              <a:t>27.11.2024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F3735-6F40-4678-81E2-17BDE04908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6002C-6971-4318-8597-FFCA10C89A5A}" type="datetimeFigureOut">
              <a:rPr lang="ru-RU"/>
              <a:pPr>
                <a:defRPr/>
              </a:pPr>
              <a:t>27.11.2024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FC3DF-0F49-4A7E-A612-AD02829E47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97E25-A412-4B31-848D-3322C858989C}" type="datetimeFigureOut">
              <a:rPr lang="ru-RU"/>
              <a:pPr>
                <a:defRPr/>
              </a:pPr>
              <a:t>27.11.2024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F5900-0AE6-4499-B238-FD50743BA0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alphaModFix amt="4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61B3F55-D32A-4B33-AF33-9FC1B73DD859}" type="datetimeFigureOut">
              <a:rPr lang="ru-RU"/>
              <a:pPr>
                <a:defRPr/>
              </a:pPr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30A8F87-ABFB-4B2C-8F5E-CF2AFD3AB8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slide" Target="slide2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slide" Target="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slide" Target="slide2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alphaModFix amt="7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496A341-21DD-D268-60D6-5CE2FBF65E3B}"/>
              </a:ext>
            </a:extLst>
          </p:cNvPr>
          <p:cNvSpPr/>
          <p:nvPr/>
        </p:nvSpPr>
        <p:spPr>
          <a:xfrm>
            <a:off x="2267744" y="548680"/>
            <a:ext cx="478528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Интерактивный тренажёр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8A86ED4F-FBC4-6A86-B3E4-F747584C6DE8}"/>
              </a:ext>
            </a:extLst>
          </p:cNvPr>
          <p:cNvSpPr/>
          <p:nvPr/>
        </p:nvSpPr>
        <p:spPr>
          <a:xfrm>
            <a:off x="1345423" y="1556792"/>
            <a:ext cx="6453154" cy="1940957"/>
          </a:xfrm>
          <a:prstGeom prst="roundRect">
            <a:avLst/>
          </a:prstGeom>
          <a:solidFill>
            <a:srgbClr val="F2F2F2">
              <a:alpha val="54118"/>
            </a:srgbClr>
          </a:solidFill>
          <a:ln>
            <a:noFill/>
          </a:ln>
          <a:effectLst>
            <a:softEdge rad="127000"/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Каникулы </a:t>
            </a:r>
          </a:p>
          <a:p>
            <a:pPr algn="ctr"/>
            <a:r>
              <a:rPr lang="ru-RU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в Простоквашино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C134B6-1BFF-9BB2-9875-090D554BA051}"/>
              </a:ext>
            </a:extLst>
          </p:cNvPr>
          <p:cNvSpPr txBox="1"/>
          <p:nvPr/>
        </p:nvSpPr>
        <p:spPr>
          <a:xfrm>
            <a:off x="1279845" y="6186869"/>
            <a:ext cx="67610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Збандуто Надежда Николаевна, учитель начальных классов </a:t>
            </a:r>
          </a:p>
          <a:p>
            <a:pPr algn="ctr"/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ГБОУ «СШ № 65 г. Мариуполь»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Oval 6" descr="игр3"/>
          <p:cNvSpPr>
            <a:spLocks noChangeArrowheads="1"/>
          </p:cNvSpPr>
          <p:nvPr/>
        </p:nvSpPr>
        <p:spPr bwMode="auto">
          <a:xfrm>
            <a:off x="2250225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18434" name="Oval 7" descr="игр3"/>
          <p:cNvSpPr>
            <a:spLocks noChangeArrowheads="1"/>
          </p:cNvSpPr>
          <p:nvPr/>
        </p:nvSpPr>
        <p:spPr bwMode="auto">
          <a:xfrm>
            <a:off x="3816238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3</a:t>
            </a:r>
          </a:p>
        </p:txBody>
      </p:sp>
      <p:sp>
        <p:nvSpPr>
          <p:cNvPr id="18435" name="Oval 8" descr="игр3"/>
          <p:cNvSpPr>
            <a:spLocks noChangeArrowheads="1"/>
          </p:cNvSpPr>
          <p:nvPr/>
        </p:nvSpPr>
        <p:spPr bwMode="auto">
          <a:xfrm>
            <a:off x="684212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1</a:t>
            </a:r>
          </a:p>
        </p:txBody>
      </p:sp>
      <p:sp>
        <p:nvSpPr>
          <p:cNvPr id="18436" name="Oval 9" descr="игр3"/>
          <p:cNvSpPr>
            <a:spLocks noChangeArrowheads="1"/>
          </p:cNvSpPr>
          <p:nvPr/>
        </p:nvSpPr>
        <p:spPr bwMode="auto">
          <a:xfrm>
            <a:off x="5382251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8437" name="Oval 10" descr="игр3"/>
          <p:cNvSpPr>
            <a:spLocks noChangeArrowheads="1"/>
          </p:cNvSpPr>
          <p:nvPr/>
        </p:nvSpPr>
        <p:spPr bwMode="auto">
          <a:xfrm>
            <a:off x="6948264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18438" name="Oval 11" descr="игр3"/>
          <p:cNvSpPr>
            <a:spLocks noChangeArrowheads="1"/>
          </p:cNvSpPr>
          <p:nvPr/>
        </p:nvSpPr>
        <p:spPr bwMode="auto">
          <a:xfrm>
            <a:off x="684212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6</a:t>
            </a:r>
          </a:p>
        </p:txBody>
      </p:sp>
      <p:sp>
        <p:nvSpPr>
          <p:cNvPr id="18439" name="Oval 13" descr="игр3"/>
          <p:cNvSpPr>
            <a:spLocks noChangeArrowheads="1"/>
          </p:cNvSpPr>
          <p:nvPr/>
        </p:nvSpPr>
        <p:spPr bwMode="auto">
          <a:xfrm>
            <a:off x="6948264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10</a:t>
            </a:r>
          </a:p>
        </p:txBody>
      </p:sp>
      <p:sp>
        <p:nvSpPr>
          <p:cNvPr id="18441" name="Oval 15" descr="игр3"/>
          <p:cNvSpPr>
            <a:spLocks noChangeArrowheads="1"/>
          </p:cNvSpPr>
          <p:nvPr/>
        </p:nvSpPr>
        <p:spPr bwMode="auto">
          <a:xfrm>
            <a:off x="5382251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9</a:t>
            </a:r>
          </a:p>
        </p:txBody>
      </p:sp>
      <p:sp>
        <p:nvSpPr>
          <p:cNvPr id="18451" name="Oval 25" descr="игр3"/>
          <p:cNvSpPr>
            <a:spLocks noChangeArrowheads="1"/>
          </p:cNvSpPr>
          <p:nvPr/>
        </p:nvSpPr>
        <p:spPr bwMode="auto">
          <a:xfrm>
            <a:off x="2250225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7</a:t>
            </a:r>
          </a:p>
        </p:txBody>
      </p:sp>
      <p:sp>
        <p:nvSpPr>
          <p:cNvPr id="18454" name="Oval 28" descr="игр3"/>
          <p:cNvSpPr>
            <a:spLocks noChangeArrowheads="1"/>
          </p:cNvSpPr>
          <p:nvPr/>
        </p:nvSpPr>
        <p:spPr bwMode="auto">
          <a:xfrm>
            <a:off x="3816238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8</a:t>
            </a:r>
          </a:p>
        </p:txBody>
      </p:sp>
      <p:sp>
        <p:nvSpPr>
          <p:cNvPr id="18463" name="AutoShape 37"/>
          <p:cNvSpPr>
            <a:spLocks noChangeArrowheads="1"/>
          </p:cNvSpPr>
          <p:nvPr/>
        </p:nvSpPr>
        <p:spPr bwMode="auto">
          <a:xfrm>
            <a:off x="1904503" y="778968"/>
            <a:ext cx="3383050" cy="936625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  <a:alpha val="70195"/>
            </a:schemeClr>
          </a:solidFill>
          <a:ln w="2857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uk-UA" sz="6600" b="1" dirty="0">
                <a:solidFill>
                  <a:srgbClr val="006600"/>
                </a:solidFill>
              </a:rPr>
              <a:t>5+4</a:t>
            </a:r>
            <a:r>
              <a:rPr lang="uk-UA" sz="5400" b="1" dirty="0">
                <a:solidFill>
                  <a:srgbClr val="006600"/>
                </a:solidFill>
              </a:rPr>
              <a:t>=</a:t>
            </a:r>
            <a:endParaRPr lang="ru-RU" sz="5400" b="1" dirty="0">
              <a:solidFill>
                <a:srgbClr val="006600"/>
              </a:solidFill>
            </a:endParaRPr>
          </a:p>
        </p:txBody>
      </p:sp>
      <p:sp>
        <p:nvSpPr>
          <p:cNvPr id="16432" name="WordArt 48"/>
          <p:cNvSpPr>
            <a:spLocks noChangeArrowheads="1" noChangeShapeType="1" noTextEdit="1"/>
          </p:cNvSpPr>
          <p:nvPr/>
        </p:nvSpPr>
        <p:spPr bwMode="auto">
          <a:xfrm>
            <a:off x="4634133" y="959149"/>
            <a:ext cx="43180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9</a:t>
            </a:r>
          </a:p>
        </p:txBody>
      </p:sp>
      <p:sp>
        <p:nvSpPr>
          <p:cNvPr id="18470" name="Rectangle 49">
            <a:hlinkClick r:id="" action="ppaction://noaction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9144000" y="992316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34" name="Rectangle 50">
            <a:hlinkClick r:id="" action="ppaction://noaction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7524328" y="3016214"/>
            <a:ext cx="914400" cy="914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AutoShape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653088" y="908520"/>
            <a:ext cx="1105172" cy="576264"/>
          </a:xfrm>
          <a:prstGeom prst="notchedRightArrow">
            <a:avLst>
              <a:gd name="adj1" fmla="val 50000"/>
              <a:gd name="adj2" fmla="val 47467"/>
            </a:avLst>
          </a:prstGeom>
          <a:solidFill>
            <a:srgbClr val="8CAB47"/>
          </a:soli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Rectangle 49">
            <a:hlinkClick r:id="" action="ppaction://noaction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67544" y="1844129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Прямоугольник с двумя скругленными соседними углами 17"/>
          <p:cNvSpPr/>
          <p:nvPr/>
        </p:nvSpPr>
        <p:spPr>
          <a:xfrm>
            <a:off x="5220072" y="3829083"/>
            <a:ext cx="1512168" cy="1209872"/>
          </a:xfrm>
          <a:prstGeom prst="round2SameRect">
            <a:avLst/>
          </a:prstGeom>
          <a:solidFill>
            <a:srgbClr val="FFFFFF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07657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64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Oval 6" descr="игр3"/>
          <p:cNvSpPr>
            <a:spLocks noChangeArrowheads="1"/>
          </p:cNvSpPr>
          <p:nvPr/>
        </p:nvSpPr>
        <p:spPr bwMode="auto">
          <a:xfrm>
            <a:off x="2250225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18434" name="Oval 7" descr="игр3"/>
          <p:cNvSpPr>
            <a:spLocks noChangeArrowheads="1"/>
          </p:cNvSpPr>
          <p:nvPr/>
        </p:nvSpPr>
        <p:spPr bwMode="auto">
          <a:xfrm>
            <a:off x="3816238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3</a:t>
            </a:r>
          </a:p>
        </p:txBody>
      </p:sp>
      <p:sp>
        <p:nvSpPr>
          <p:cNvPr id="18435" name="Oval 8" descr="игр3"/>
          <p:cNvSpPr>
            <a:spLocks noChangeArrowheads="1"/>
          </p:cNvSpPr>
          <p:nvPr/>
        </p:nvSpPr>
        <p:spPr bwMode="auto">
          <a:xfrm>
            <a:off x="684212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1</a:t>
            </a:r>
          </a:p>
        </p:txBody>
      </p:sp>
      <p:sp>
        <p:nvSpPr>
          <p:cNvPr id="18436" name="Oval 9" descr="игр3"/>
          <p:cNvSpPr>
            <a:spLocks noChangeArrowheads="1"/>
          </p:cNvSpPr>
          <p:nvPr/>
        </p:nvSpPr>
        <p:spPr bwMode="auto">
          <a:xfrm>
            <a:off x="5382251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8437" name="Oval 10" descr="игр3"/>
          <p:cNvSpPr>
            <a:spLocks noChangeArrowheads="1"/>
          </p:cNvSpPr>
          <p:nvPr/>
        </p:nvSpPr>
        <p:spPr bwMode="auto">
          <a:xfrm>
            <a:off x="6948264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18438" name="Oval 11" descr="игр3"/>
          <p:cNvSpPr>
            <a:spLocks noChangeArrowheads="1"/>
          </p:cNvSpPr>
          <p:nvPr/>
        </p:nvSpPr>
        <p:spPr bwMode="auto">
          <a:xfrm>
            <a:off x="684212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6</a:t>
            </a:r>
          </a:p>
        </p:txBody>
      </p:sp>
      <p:sp>
        <p:nvSpPr>
          <p:cNvPr id="18439" name="Oval 13" descr="игр3"/>
          <p:cNvSpPr>
            <a:spLocks noChangeArrowheads="1"/>
          </p:cNvSpPr>
          <p:nvPr/>
        </p:nvSpPr>
        <p:spPr bwMode="auto">
          <a:xfrm>
            <a:off x="6948264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10</a:t>
            </a:r>
          </a:p>
        </p:txBody>
      </p:sp>
      <p:sp>
        <p:nvSpPr>
          <p:cNvPr id="18441" name="Oval 15" descr="игр3"/>
          <p:cNvSpPr>
            <a:spLocks noChangeArrowheads="1"/>
          </p:cNvSpPr>
          <p:nvPr/>
        </p:nvSpPr>
        <p:spPr bwMode="auto">
          <a:xfrm>
            <a:off x="5382251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9</a:t>
            </a:r>
          </a:p>
        </p:txBody>
      </p:sp>
      <p:sp>
        <p:nvSpPr>
          <p:cNvPr id="18451" name="Oval 25" descr="игр3"/>
          <p:cNvSpPr>
            <a:spLocks noChangeArrowheads="1"/>
          </p:cNvSpPr>
          <p:nvPr/>
        </p:nvSpPr>
        <p:spPr bwMode="auto">
          <a:xfrm>
            <a:off x="2250225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7</a:t>
            </a:r>
          </a:p>
        </p:txBody>
      </p:sp>
      <p:sp>
        <p:nvSpPr>
          <p:cNvPr id="18454" name="Oval 28" descr="игр3"/>
          <p:cNvSpPr>
            <a:spLocks noChangeArrowheads="1"/>
          </p:cNvSpPr>
          <p:nvPr/>
        </p:nvSpPr>
        <p:spPr bwMode="auto">
          <a:xfrm>
            <a:off x="3816238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8</a:t>
            </a:r>
          </a:p>
        </p:txBody>
      </p:sp>
      <p:sp>
        <p:nvSpPr>
          <p:cNvPr id="18463" name="AutoShape 37"/>
          <p:cNvSpPr>
            <a:spLocks noChangeArrowheads="1"/>
          </p:cNvSpPr>
          <p:nvPr/>
        </p:nvSpPr>
        <p:spPr bwMode="auto">
          <a:xfrm>
            <a:off x="1904503" y="778968"/>
            <a:ext cx="3383050" cy="936625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  <a:alpha val="70195"/>
            </a:schemeClr>
          </a:solidFill>
          <a:ln w="2857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uk-UA" sz="6600" b="1" dirty="0">
                <a:solidFill>
                  <a:srgbClr val="006600"/>
                </a:solidFill>
              </a:rPr>
              <a:t>1+4</a:t>
            </a:r>
            <a:r>
              <a:rPr lang="uk-UA" sz="5400" b="1" dirty="0">
                <a:solidFill>
                  <a:srgbClr val="006600"/>
                </a:solidFill>
              </a:rPr>
              <a:t>=</a:t>
            </a:r>
            <a:endParaRPr lang="ru-RU" sz="5400" b="1" dirty="0">
              <a:solidFill>
                <a:srgbClr val="006600"/>
              </a:solidFill>
            </a:endParaRPr>
          </a:p>
        </p:txBody>
      </p:sp>
      <p:sp>
        <p:nvSpPr>
          <p:cNvPr id="16432" name="WordArt 48"/>
          <p:cNvSpPr>
            <a:spLocks noChangeArrowheads="1" noChangeShapeType="1" noTextEdit="1"/>
          </p:cNvSpPr>
          <p:nvPr/>
        </p:nvSpPr>
        <p:spPr bwMode="auto">
          <a:xfrm>
            <a:off x="4634133" y="959149"/>
            <a:ext cx="43180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5</a:t>
            </a:r>
          </a:p>
        </p:txBody>
      </p:sp>
      <p:sp>
        <p:nvSpPr>
          <p:cNvPr id="18470" name="Rectangle 49">
            <a:hlinkClick r:id="" action="ppaction://noaction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9144000" y="992316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34" name="Rectangle 50">
            <a:hlinkClick r:id="" action="ppaction://noaction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7524328" y="3016214"/>
            <a:ext cx="914400" cy="914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AutoShape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653088" y="908520"/>
            <a:ext cx="1105172" cy="576264"/>
          </a:xfrm>
          <a:prstGeom prst="notchedRightArrow">
            <a:avLst>
              <a:gd name="adj1" fmla="val 50000"/>
              <a:gd name="adj2" fmla="val 47467"/>
            </a:avLst>
          </a:prstGeom>
          <a:solidFill>
            <a:srgbClr val="8CAB47"/>
          </a:soli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Rectangle 49">
            <a:hlinkClick r:id="" action="ppaction://noaction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67544" y="1844129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Прямоугольник с двумя скругленными соседними углами 17"/>
          <p:cNvSpPr/>
          <p:nvPr/>
        </p:nvSpPr>
        <p:spPr>
          <a:xfrm>
            <a:off x="6876256" y="1988840"/>
            <a:ext cx="1512168" cy="1209872"/>
          </a:xfrm>
          <a:prstGeom prst="round2SameRect">
            <a:avLst/>
          </a:prstGeom>
          <a:solidFill>
            <a:srgbClr val="FFFFFF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20930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64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Oval 6" descr="игр3"/>
          <p:cNvSpPr>
            <a:spLocks noChangeArrowheads="1"/>
          </p:cNvSpPr>
          <p:nvPr/>
        </p:nvSpPr>
        <p:spPr bwMode="auto">
          <a:xfrm>
            <a:off x="2250225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18434" name="Oval 7" descr="игр3"/>
          <p:cNvSpPr>
            <a:spLocks noChangeArrowheads="1"/>
          </p:cNvSpPr>
          <p:nvPr/>
        </p:nvSpPr>
        <p:spPr bwMode="auto">
          <a:xfrm>
            <a:off x="3816238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3</a:t>
            </a:r>
          </a:p>
        </p:txBody>
      </p:sp>
      <p:sp>
        <p:nvSpPr>
          <p:cNvPr id="18435" name="Oval 8" descr="игр3"/>
          <p:cNvSpPr>
            <a:spLocks noChangeArrowheads="1"/>
          </p:cNvSpPr>
          <p:nvPr/>
        </p:nvSpPr>
        <p:spPr bwMode="auto">
          <a:xfrm>
            <a:off x="684212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1</a:t>
            </a:r>
          </a:p>
        </p:txBody>
      </p:sp>
      <p:sp>
        <p:nvSpPr>
          <p:cNvPr id="18436" name="Oval 9" descr="игр3"/>
          <p:cNvSpPr>
            <a:spLocks noChangeArrowheads="1"/>
          </p:cNvSpPr>
          <p:nvPr/>
        </p:nvSpPr>
        <p:spPr bwMode="auto">
          <a:xfrm>
            <a:off x="5382251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8437" name="Oval 10" descr="игр3"/>
          <p:cNvSpPr>
            <a:spLocks noChangeArrowheads="1"/>
          </p:cNvSpPr>
          <p:nvPr/>
        </p:nvSpPr>
        <p:spPr bwMode="auto">
          <a:xfrm>
            <a:off x="6948264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18438" name="Oval 11" descr="игр3"/>
          <p:cNvSpPr>
            <a:spLocks noChangeArrowheads="1"/>
          </p:cNvSpPr>
          <p:nvPr/>
        </p:nvSpPr>
        <p:spPr bwMode="auto">
          <a:xfrm>
            <a:off x="684212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6</a:t>
            </a:r>
          </a:p>
        </p:txBody>
      </p:sp>
      <p:sp>
        <p:nvSpPr>
          <p:cNvPr id="18439" name="Oval 13" descr="игр3"/>
          <p:cNvSpPr>
            <a:spLocks noChangeArrowheads="1"/>
          </p:cNvSpPr>
          <p:nvPr/>
        </p:nvSpPr>
        <p:spPr bwMode="auto">
          <a:xfrm>
            <a:off x="6948264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10</a:t>
            </a:r>
          </a:p>
        </p:txBody>
      </p:sp>
      <p:sp>
        <p:nvSpPr>
          <p:cNvPr id="18441" name="Oval 15" descr="игр3"/>
          <p:cNvSpPr>
            <a:spLocks noChangeArrowheads="1"/>
          </p:cNvSpPr>
          <p:nvPr/>
        </p:nvSpPr>
        <p:spPr bwMode="auto">
          <a:xfrm>
            <a:off x="5382251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9</a:t>
            </a:r>
          </a:p>
        </p:txBody>
      </p:sp>
      <p:sp>
        <p:nvSpPr>
          <p:cNvPr id="18451" name="Oval 25" descr="игр3"/>
          <p:cNvSpPr>
            <a:spLocks noChangeArrowheads="1"/>
          </p:cNvSpPr>
          <p:nvPr/>
        </p:nvSpPr>
        <p:spPr bwMode="auto">
          <a:xfrm>
            <a:off x="2250225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7</a:t>
            </a:r>
          </a:p>
        </p:txBody>
      </p:sp>
      <p:sp>
        <p:nvSpPr>
          <p:cNvPr id="18454" name="Oval 28" descr="игр3"/>
          <p:cNvSpPr>
            <a:spLocks noChangeArrowheads="1"/>
          </p:cNvSpPr>
          <p:nvPr/>
        </p:nvSpPr>
        <p:spPr bwMode="auto">
          <a:xfrm>
            <a:off x="3816238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8</a:t>
            </a:r>
          </a:p>
        </p:txBody>
      </p:sp>
      <p:sp>
        <p:nvSpPr>
          <p:cNvPr id="18463" name="AutoShape 37"/>
          <p:cNvSpPr>
            <a:spLocks noChangeArrowheads="1"/>
          </p:cNvSpPr>
          <p:nvPr/>
        </p:nvSpPr>
        <p:spPr bwMode="auto">
          <a:xfrm>
            <a:off x="1904503" y="778968"/>
            <a:ext cx="3383050" cy="936625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  <a:alpha val="70195"/>
            </a:schemeClr>
          </a:solidFill>
          <a:ln w="2857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uk-UA" sz="6600" b="1" dirty="0">
                <a:solidFill>
                  <a:srgbClr val="006600"/>
                </a:solidFill>
              </a:rPr>
              <a:t>4+4</a:t>
            </a:r>
            <a:r>
              <a:rPr lang="uk-UA" sz="5400" b="1" dirty="0">
                <a:solidFill>
                  <a:srgbClr val="006600"/>
                </a:solidFill>
              </a:rPr>
              <a:t>=</a:t>
            </a:r>
            <a:endParaRPr lang="ru-RU" sz="5400" b="1" dirty="0">
              <a:solidFill>
                <a:srgbClr val="006600"/>
              </a:solidFill>
            </a:endParaRPr>
          </a:p>
        </p:txBody>
      </p:sp>
      <p:sp>
        <p:nvSpPr>
          <p:cNvPr id="16432" name="WordArt 48"/>
          <p:cNvSpPr>
            <a:spLocks noChangeArrowheads="1" noChangeShapeType="1" noTextEdit="1"/>
          </p:cNvSpPr>
          <p:nvPr/>
        </p:nvSpPr>
        <p:spPr bwMode="auto">
          <a:xfrm>
            <a:off x="4634133" y="959149"/>
            <a:ext cx="43180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8</a:t>
            </a:r>
          </a:p>
        </p:txBody>
      </p:sp>
      <p:sp>
        <p:nvSpPr>
          <p:cNvPr id="18470" name="Rectangle 49">
            <a:hlinkClick r:id="" action="ppaction://noaction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9144000" y="992316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34" name="Rectangle 50">
            <a:hlinkClick r:id="" action="ppaction://noaction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7524328" y="3016214"/>
            <a:ext cx="914400" cy="914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Rectangle 10" descr="домикi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7766810" y="5733256"/>
            <a:ext cx="1042987" cy="935384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Rectangle 49">
            <a:hlinkClick r:id="" action="ppaction://noaction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67544" y="1844129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" name="Прямоугольник с двумя скругленными соседними углами 18"/>
          <p:cNvSpPr/>
          <p:nvPr/>
        </p:nvSpPr>
        <p:spPr>
          <a:xfrm>
            <a:off x="3635896" y="3829083"/>
            <a:ext cx="1512168" cy="1209872"/>
          </a:xfrm>
          <a:prstGeom prst="round2SameRect">
            <a:avLst/>
          </a:prstGeom>
          <a:solidFill>
            <a:srgbClr val="FFFFFF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19588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64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Oval 6" descr="игр3"/>
          <p:cNvSpPr>
            <a:spLocks noChangeArrowheads="1"/>
          </p:cNvSpPr>
          <p:nvPr/>
        </p:nvSpPr>
        <p:spPr bwMode="auto">
          <a:xfrm>
            <a:off x="2250225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18434" name="Oval 7" descr="игр3"/>
          <p:cNvSpPr>
            <a:spLocks noChangeArrowheads="1"/>
          </p:cNvSpPr>
          <p:nvPr/>
        </p:nvSpPr>
        <p:spPr bwMode="auto">
          <a:xfrm>
            <a:off x="3816238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3</a:t>
            </a:r>
          </a:p>
        </p:txBody>
      </p:sp>
      <p:sp>
        <p:nvSpPr>
          <p:cNvPr id="18435" name="Oval 8" descr="игр3"/>
          <p:cNvSpPr>
            <a:spLocks noChangeArrowheads="1"/>
          </p:cNvSpPr>
          <p:nvPr/>
        </p:nvSpPr>
        <p:spPr bwMode="auto">
          <a:xfrm>
            <a:off x="684212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1</a:t>
            </a:r>
          </a:p>
        </p:txBody>
      </p:sp>
      <p:sp>
        <p:nvSpPr>
          <p:cNvPr id="18436" name="Oval 9" descr="игр3"/>
          <p:cNvSpPr>
            <a:spLocks noChangeArrowheads="1"/>
          </p:cNvSpPr>
          <p:nvPr/>
        </p:nvSpPr>
        <p:spPr bwMode="auto">
          <a:xfrm>
            <a:off x="5382251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8437" name="Oval 10" descr="игр3"/>
          <p:cNvSpPr>
            <a:spLocks noChangeArrowheads="1"/>
          </p:cNvSpPr>
          <p:nvPr/>
        </p:nvSpPr>
        <p:spPr bwMode="auto">
          <a:xfrm>
            <a:off x="6948264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18438" name="Oval 11" descr="игр3"/>
          <p:cNvSpPr>
            <a:spLocks noChangeArrowheads="1"/>
          </p:cNvSpPr>
          <p:nvPr/>
        </p:nvSpPr>
        <p:spPr bwMode="auto">
          <a:xfrm>
            <a:off x="684212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6</a:t>
            </a:r>
          </a:p>
        </p:txBody>
      </p:sp>
      <p:sp>
        <p:nvSpPr>
          <p:cNvPr id="18439" name="Oval 13" descr="игр3"/>
          <p:cNvSpPr>
            <a:spLocks noChangeArrowheads="1"/>
          </p:cNvSpPr>
          <p:nvPr/>
        </p:nvSpPr>
        <p:spPr bwMode="auto">
          <a:xfrm>
            <a:off x="6948264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10</a:t>
            </a:r>
          </a:p>
        </p:txBody>
      </p:sp>
      <p:sp>
        <p:nvSpPr>
          <p:cNvPr id="18441" name="Oval 15" descr="игр3"/>
          <p:cNvSpPr>
            <a:spLocks noChangeArrowheads="1"/>
          </p:cNvSpPr>
          <p:nvPr/>
        </p:nvSpPr>
        <p:spPr bwMode="auto">
          <a:xfrm>
            <a:off x="5382251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9</a:t>
            </a:r>
          </a:p>
        </p:txBody>
      </p:sp>
      <p:sp>
        <p:nvSpPr>
          <p:cNvPr id="18451" name="Oval 25" descr="игр3"/>
          <p:cNvSpPr>
            <a:spLocks noChangeArrowheads="1"/>
          </p:cNvSpPr>
          <p:nvPr/>
        </p:nvSpPr>
        <p:spPr bwMode="auto">
          <a:xfrm>
            <a:off x="2250225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7</a:t>
            </a:r>
          </a:p>
        </p:txBody>
      </p:sp>
      <p:sp>
        <p:nvSpPr>
          <p:cNvPr id="18454" name="Oval 28" descr="игр3"/>
          <p:cNvSpPr>
            <a:spLocks noChangeArrowheads="1"/>
          </p:cNvSpPr>
          <p:nvPr/>
        </p:nvSpPr>
        <p:spPr bwMode="auto">
          <a:xfrm>
            <a:off x="3816238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8</a:t>
            </a:r>
          </a:p>
        </p:txBody>
      </p:sp>
      <p:sp>
        <p:nvSpPr>
          <p:cNvPr id="18463" name="AutoShape 37"/>
          <p:cNvSpPr>
            <a:spLocks noChangeArrowheads="1"/>
          </p:cNvSpPr>
          <p:nvPr/>
        </p:nvSpPr>
        <p:spPr bwMode="auto">
          <a:xfrm>
            <a:off x="1904503" y="778968"/>
            <a:ext cx="3383050" cy="936625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  <a:alpha val="70195"/>
            </a:schemeClr>
          </a:solidFill>
          <a:ln w="2857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uk-UA" sz="6600" b="1" dirty="0">
                <a:solidFill>
                  <a:srgbClr val="006600"/>
                </a:solidFill>
              </a:rPr>
              <a:t>6-4</a:t>
            </a:r>
            <a:r>
              <a:rPr lang="uk-UA" sz="5400" b="1" dirty="0">
                <a:solidFill>
                  <a:srgbClr val="006600"/>
                </a:solidFill>
              </a:rPr>
              <a:t>=</a:t>
            </a:r>
            <a:endParaRPr lang="ru-RU" sz="5400" b="1" dirty="0">
              <a:solidFill>
                <a:srgbClr val="006600"/>
              </a:solidFill>
            </a:endParaRPr>
          </a:p>
        </p:txBody>
      </p:sp>
      <p:sp>
        <p:nvSpPr>
          <p:cNvPr id="16432" name="WordArt 48"/>
          <p:cNvSpPr>
            <a:spLocks noChangeArrowheads="1" noChangeShapeType="1" noTextEdit="1"/>
          </p:cNvSpPr>
          <p:nvPr/>
        </p:nvSpPr>
        <p:spPr bwMode="auto">
          <a:xfrm>
            <a:off x="4634133" y="959149"/>
            <a:ext cx="43180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2</a:t>
            </a:r>
          </a:p>
        </p:txBody>
      </p:sp>
      <p:sp>
        <p:nvSpPr>
          <p:cNvPr id="18470" name="Rectangle 49">
            <a:hlinkClick r:id="" action="ppaction://noaction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9144000" y="992316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34" name="Rectangle 50">
            <a:hlinkClick r:id="" action="ppaction://noaction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7524328" y="3016214"/>
            <a:ext cx="914400" cy="914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AutoShape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653088" y="908520"/>
            <a:ext cx="1105172" cy="576264"/>
          </a:xfrm>
          <a:prstGeom prst="notchedRightArrow">
            <a:avLst>
              <a:gd name="adj1" fmla="val 50000"/>
              <a:gd name="adj2" fmla="val 47467"/>
            </a:avLst>
          </a:prstGeom>
          <a:solidFill>
            <a:srgbClr val="8CAB47"/>
          </a:soli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Rectangle 49">
            <a:hlinkClick r:id="" action="ppaction://noaction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67544" y="1844129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Прямоугольник с двумя скругленными соседними углами 17"/>
          <p:cNvSpPr/>
          <p:nvPr/>
        </p:nvSpPr>
        <p:spPr>
          <a:xfrm>
            <a:off x="2123728" y="1988840"/>
            <a:ext cx="1512168" cy="1209872"/>
          </a:xfrm>
          <a:prstGeom prst="round2SameRect">
            <a:avLst/>
          </a:prstGeom>
          <a:solidFill>
            <a:srgbClr val="FFFFFF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29543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64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Oval 6" descr="игр3"/>
          <p:cNvSpPr>
            <a:spLocks noChangeArrowheads="1"/>
          </p:cNvSpPr>
          <p:nvPr/>
        </p:nvSpPr>
        <p:spPr bwMode="auto">
          <a:xfrm>
            <a:off x="2250225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18434" name="Oval 7" descr="игр3"/>
          <p:cNvSpPr>
            <a:spLocks noChangeArrowheads="1"/>
          </p:cNvSpPr>
          <p:nvPr/>
        </p:nvSpPr>
        <p:spPr bwMode="auto">
          <a:xfrm>
            <a:off x="3816238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3</a:t>
            </a:r>
          </a:p>
        </p:txBody>
      </p:sp>
      <p:sp>
        <p:nvSpPr>
          <p:cNvPr id="18435" name="Oval 8" descr="игр3"/>
          <p:cNvSpPr>
            <a:spLocks noChangeArrowheads="1"/>
          </p:cNvSpPr>
          <p:nvPr/>
        </p:nvSpPr>
        <p:spPr bwMode="auto">
          <a:xfrm>
            <a:off x="684212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1</a:t>
            </a:r>
          </a:p>
        </p:txBody>
      </p:sp>
      <p:sp>
        <p:nvSpPr>
          <p:cNvPr id="18436" name="Oval 9" descr="игр3"/>
          <p:cNvSpPr>
            <a:spLocks noChangeArrowheads="1"/>
          </p:cNvSpPr>
          <p:nvPr/>
        </p:nvSpPr>
        <p:spPr bwMode="auto">
          <a:xfrm>
            <a:off x="5382251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8437" name="Oval 10" descr="игр3"/>
          <p:cNvSpPr>
            <a:spLocks noChangeArrowheads="1"/>
          </p:cNvSpPr>
          <p:nvPr/>
        </p:nvSpPr>
        <p:spPr bwMode="auto">
          <a:xfrm>
            <a:off x="6948264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18438" name="Oval 11" descr="игр3"/>
          <p:cNvSpPr>
            <a:spLocks noChangeArrowheads="1"/>
          </p:cNvSpPr>
          <p:nvPr/>
        </p:nvSpPr>
        <p:spPr bwMode="auto">
          <a:xfrm>
            <a:off x="684212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6</a:t>
            </a:r>
          </a:p>
        </p:txBody>
      </p:sp>
      <p:sp>
        <p:nvSpPr>
          <p:cNvPr id="18439" name="Oval 13" descr="игр3"/>
          <p:cNvSpPr>
            <a:spLocks noChangeArrowheads="1"/>
          </p:cNvSpPr>
          <p:nvPr/>
        </p:nvSpPr>
        <p:spPr bwMode="auto">
          <a:xfrm>
            <a:off x="6948264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10</a:t>
            </a:r>
          </a:p>
        </p:txBody>
      </p:sp>
      <p:sp>
        <p:nvSpPr>
          <p:cNvPr id="18441" name="Oval 15" descr="игр3"/>
          <p:cNvSpPr>
            <a:spLocks noChangeArrowheads="1"/>
          </p:cNvSpPr>
          <p:nvPr/>
        </p:nvSpPr>
        <p:spPr bwMode="auto">
          <a:xfrm>
            <a:off x="5382251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9</a:t>
            </a:r>
          </a:p>
        </p:txBody>
      </p:sp>
      <p:sp>
        <p:nvSpPr>
          <p:cNvPr id="18451" name="Oval 25" descr="игр3"/>
          <p:cNvSpPr>
            <a:spLocks noChangeArrowheads="1"/>
          </p:cNvSpPr>
          <p:nvPr/>
        </p:nvSpPr>
        <p:spPr bwMode="auto">
          <a:xfrm>
            <a:off x="2250225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7</a:t>
            </a:r>
          </a:p>
        </p:txBody>
      </p:sp>
      <p:sp>
        <p:nvSpPr>
          <p:cNvPr id="18454" name="Oval 28" descr="игр3"/>
          <p:cNvSpPr>
            <a:spLocks noChangeArrowheads="1"/>
          </p:cNvSpPr>
          <p:nvPr/>
        </p:nvSpPr>
        <p:spPr bwMode="auto">
          <a:xfrm>
            <a:off x="3816238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8</a:t>
            </a:r>
          </a:p>
        </p:txBody>
      </p:sp>
      <p:sp>
        <p:nvSpPr>
          <p:cNvPr id="18463" name="AutoShape 37"/>
          <p:cNvSpPr>
            <a:spLocks noChangeArrowheads="1"/>
          </p:cNvSpPr>
          <p:nvPr/>
        </p:nvSpPr>
        <p:spPr bwMode="auto">
          <a:xfrm>
            <a:off x="1904503" y="778968"/>
            <a:ext cx="3383050" cy="936625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  <a:alpha val="70195"/>
            </a:schemeClr>
          </a:solidFill>
          <a:ln w="2857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uk-UA" sz="6600" b="1" dirty="0">
                <a:solidFill>
                  <a:srgbClr val="006600"/>
                </a:solidFill>
              </a:rPr>
              <a:t>10-2</a:t>
            </a:r>
            <a:r>
              <a:rPr lang="uk-UA" sz="5400" b="1" dirty="0">
                <a:solidFill>
                  <a:srgbClr val="006600"/>
                </a:solidFill>
              </a:rPr>
              <a:t>=</a:t>
            </a:r>
            <a:endParaRPr lang="ru-RU" sz="5400" b="1" dirty="0">
              <a:solidFill>
                <a:srgbClr val="006600"/>
              </a:solidFill>
            </a:endParaRPr>
          </a:p>
        </p:txBody>
      </p:sp>
      <p:sp>
        <p:nvSpPr>
          <p:cNvPr id="16432" name="WordArt 48"/>
          <p:cNvSpPr>
            <a:spLocks noChangeArrowheads="1" noChangeShapeType="1" noTextEdit="1"/>
          </p:cNvSpPr>
          <p:nvPr/>
        </p:nvSpPr>
        <p:spPr bwMode="auto">
          <a:xfrm>
            <a:off x="4634133" y="959149"/>
            <a:ext cx="43180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8</a:t>
            </a:r>
          </a:p>
        </p:txBody>
      </p:sp>
      <p:sp>
        <p:nvSpPr>
          <p:cNvPr id="18470" name="Rectangle 49">
            <a:hlinkClick r:id="" action="ppaction://noaction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9144000" y="992316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34" name="Rectangle 50">
            <a:hlinkClick r:id="" action="ppaction://noaction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7524328" y="3016214"/>
            <a:ext cx="914400" cy="914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AutoShape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653088" y="908520"/>
            <a:ext cx="1105172" cy="576264"/>
          </a:xfrm>
          <a:prstGeom prst="notchedRightArrow">
            <a:avLst>
              <a:gd name="adj1" fmla="val 50000"/>
              <a:gd name="adj2" fmla="val 47467"/>
            </a:avLst>
          </a:prstGeom>
          <a:solidFill>
            <a:srgbClr val="8CAB47"/>
          </a:soli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Rectangle 49">
            <a:hlinkClick r:id="" action="ppaction://noaction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67544" y="1844129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Прямоугольник с двумя скругленными соседними углами 17"/>
          <p:cNvSpPr/>
          <p:nvPr/>
        </p:nvSpPr>
        <p:spPr>
          <a:xfrm>
            <a:off x="3635896" y="3829083"/>
            <a:ext cx="1512168" cy="1209872"/>
          </a:xfrm>
          <a:prstGeom prst="round2SameRect">
            <a:avLst/>
          </a:prstGeom>
          <a:solidFill>
            <a:srgbClr val="FFFFFF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69725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64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Oval 6" descr="игр3"/>
          <p:cNvSpPr>
            <a:spLocks noChangeArrowheads="1"/>
          </p:cNvSpPr>
          <p:nvPr/>
        </p:nvSpPr>
        <p:spPr bwMode="auto">
          <a:xfrm>
            <a:off x="2250225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18434" name="Oval 7" descr="игр3"/>
          <p:cNvSpPr>
            <a:spLocks noChangeArrowheads="1"/>
          </p:cNvSpPr>
          <p:nvPr/>
        </p:nvSpPr>
        <p:spPr bwMode="auto">
          <a:xfrm>
            <a:off x="3816238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3</a:t>
            </a:r>
          </a:p>
        </p:txBody>
      </p:sp>
      <p:sp>
        <p:nvSpPr>
          <p:cNvPr id="18435" name="Oval 8" descr="игр3"/>
          <p:cNvSpPr>
            <a:spLocks noChangeArrowheads="1"/>
          </p:cNvSpPr>
          <p:nvPr/>
        </p:nvSpPr>
        <p:spPr bwMode="auto">
          <a:xfrm>
            <a:off x="684212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1</a:t>
            </a:r>
          </a:p>
        </p:txBody>
      </p:sp>
      <p:sp>
        <p:nvSpPr>
          <p:cNvPr id="18436" name="Oval 9" descr="игр3"/>
          <p:cNvSpPr>
            <a:spLocks noChangeArrowheads="1"/>
          </p:cNvSpPr>
          <p:nvPr/>
        </p:nvSpPr>
        <p:spPr bwMode="auto">
          <a:xfrm>
            <a:off x="5382251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8437" name="Oval 10" descr="игр3"/>
          <p:cNvSpPr>
            <a:spLocks noChangeArrowheads="1"/>
          </p:cNvSpPr>
          <p:nvPr/>
        </p:nvSpPr>
        <p:spPr bwMode="auto">
          <a:xfrm>
            <a:off x="6948264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18438" name="Oval 11" descr="игр3"/>
          <p:cNvSpPr>
            <a:spLocks noChangeArrowheads="1"/>
          </p:cNvSpPr>
          <p:nvPr/>
        </p:nvSpPr>
        <p:spPr bwMode="auto">
          <a:xfrm>
            <a:off x="684212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6</a:t>
            </a:r>
          </a:p>
        </p:txBody>
      </p:sp>
      <p:sp>
        <p:nvSpPr>
          <p:cNvPr id="18439" name="Oval 13" descr="игр3"/>
          <p:cNvSpPr>
            <a:spLocks noChangeArrowheads="1"/>
          </p:cNvSpPr>
          <p:nvPr/>
        </p:nvSpPr>
        <p:spPr bwMode="auto">
          <a:xfrm>
            <a:off x="6948264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10</a:t>
            </a:r>
          </a:p>
        </p:txBody>
      </p:sp>
      <p:sp>
        <p:nvSpPr>
          <p:cNvPr id="18441" name="Oval 15" descr="игр3"/>
          <p:cNvSpPr>
            <a:spLocks noChangeArrowheads="1"/>
          </p:cNvSpPr>
          <p:nvPr/>
        </p:nvSpPr>
        <p:spPr bwMode="auto">
          <a:xfrm>
            <a:off x="5382251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9</a:t>
            </a:r>
          </a:p>
        </p:txBody>
      </p:sp>
      <p:sp>
        <p:nvSpPr>
          <p:cNvPr id="18451" name="Oval 25" descr="игр3"/>
          <p:cNvSpPr>
            <a:spLocks noChangeArrowheads="1"/>
          </p:cNvSpPr>
          <p:nvPr/>
        </p:nvSpPr>
        <p:spPr bwMode="auto">
          <a:xfrm>
            <a:off x="2250225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7</a:t>
            </a:r>
          </a:p>
        </p:txBody>
      </p:sp>
      <p:sp>
        <p:nvSpPr>
          <p:cNvPr id="18454" name="Oval 28" descr="игр3"/>
          <p:cNvSpPr>
            <a:spLocks noChangeArrowheads="1"/>
          </p:cNvSpPr>
          <p:nvPr/>
        </p:nvSpPr>
        <p:spPr bwMode="auto">
          <a:xfrm>
            <a:off x="3816238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8</a:t>
            </a:r>
          </a:p>
        </p:txBody>
      </p:sp>
      <p:sp>
        <p:nvSpPr>
          <p:cNvPr id="18463" name="AutoShape 37"/>
          <p:cNvSpPr>
            <a:spLocks noChangeArrowheads="1"/>
          </p:cNvSpPr>
          <p:nvPr/>
        </p:nvSpPr>
        <p:spPr bwMode="auto">
          <a:xfrm>
            <a:off x="1904503" y="778968"/>
            <a:ext cx="3383050" cy="936625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  <a:alpha val="70195"/>
            </a:schemeClr>
          </a:solidFill>
          <a:ln w="2857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uk-UA" sz="6600" b="1" dirty="0">
                <a:solidFill>
                  <a:srgbClr val="006600"/>
                </a:solidFill>
              </a:rPr>
              <a:t>10-3</a:t>
            </a:r>
            <a:r>
              <a:rPr lang="uk-UA" sz="5400" b="1" dirty="0">
                <a:solidFill>
                  <a:srgbClr val="006600"/>
                </a:solidFill>
              </a:rPr>
              <a:t>=</a:t>
            </a:r>
            <a:endParaRPr lang="ru-RU" sz="5400" b="1" dirty="0">
              <a:solidFill>
                <a:srgbClr val="006600"/>
              </a:solidFill>
            </a:endParaRPr>
          </a:p>
        </p:txBody>
      </p:sp>
      <p:sp>
        <p:nvSpPr>
          <p:cNvPr id="16432" name="WordArt 48"/>
          <p:cNvSpPr>
            <a:spLocks noChangeArrowheads="1" noChangeShapeType="1" noTextEdit="1"/>
          </p:cNvSpPr>
          <p:nvPr/>
        </p:nvSpPr>
        <p:spPr bwMode="auto">
          <a:xfrm>
            <a:off x="4634133" y="959149"/>
            <a:ext cx="43180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7</a:t>
            </a:r>
          </a:p>
        </p:txBody>
      </p:sp>
      <p:sp>
        <p:nvSpPr>
          <p:cNvPr id="18470" name="Rectangle 49">
            <a:hlinkClick r:id="" action="ppaction://noaction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9144000" y="992316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34" name="Rectangle 50">
            <a:hlinkClick r:id="" action="ppaction://noaction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7524328" y="3016214"/>
            <a:ext cx="914400" cy="914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AutoShape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653088" y="908520"/>
            <a:ext cx="1105172" cy="576264"/>
          </a:xfrm>
          <a:prstGeom prst="notchedRightArrow">
            <a:avLst>
              <a:gd name="adj1" fmla="val 50000"/>
              <a:gd name="adj2" fmla="val 47467"/>
            </a:avLst>
          </a:prstGeom>
          <a:solidFill>
            <a:srgbClr val="8CAB47"/>
          </a:soli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Rectangle 49">
            <a:hlinkClick r:id="" action="ppaction://noaction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67544" y="1844129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Прямоугольник с двумя скругленными соседними углами 17"/>
          <p:cNvSpPr/>
          <p:nvPr/>
        </p:nvSpPr>
        <p:spPr>
          <a:xfrm>
            <a:off x="2123728" y="3829083"/>
            <a:ext cx="1512168" cy="1209872"/>
          </a:xfrm>
          <a:prstGeom prst="round2SameRect">
            <a:avLst/>
          </a:prstGeom>
          <a:solidFill>
            <a:srgbClr val="FFFFFF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05577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64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Oval 6" descr="игр3"/>
          <p:cNvSpPr>
            <a:spLocks noChangeArrowheads="1"/>
          </p:cNvSpPr>
          <p:nvPr/>
        </p:nvSpPr>
        <p:spPr bwMode="auto">
          <a:xfrm>
            <a:off x="2250225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18434" name="Oval 7" descr="игр3"/>
          <p:cNvSpPr>
            <a:spLocks noChangeArrowheads="1"/>
          </p:cNvSpPr>
          <p:nvPr/>
        </p:nvSpPr>
        <p:spPr bwMode="auto">
          <a:xfrm>
            <a:off x="3816238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3</a:t>
            </a:r>
          </a:p>
        </p:txBody>
      </p:sp>
      <p:sp>
        <p:nvSpPr>
          <p:cNvPr id="18435" name="Oval 8" descr="игр3"/>
          <p:cNvSpPr>
            <a:spLocks noChangeArrowheads="1"/>
          </p:cNvSpPr>
          <p:nvPr/>
        </p:nvSpPr>
        <p:spPr bwMode="auto">
          <a:xfrm>
            <a:off x="684212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1</a:t>
            </a:r>
          </a:p>
        </p:txBody>
      </p:sp>
      <p:sp>
        <p:nvSpPr>
          <p:cNvPr id="18436" name="Oval 9" descr="игр3"/>
          <p:cNvSpPr>
            <a:spLocks noChangeArrowheads="1"/>
          </p:cNvSpPr>
          <p:nvPr/>
        </p:nvSpPr>
        <p:spPr bwMode="auto">
          <a:xfrm>
            <a:off x="5382251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8437" name="Oval 10" descr="игр3"/>
          <p:cNvSpPr>
            <a:spLocks noChangeArrowheads="1"/>
          </p:cNvSpPr>
          <p:nvPr/>
        </p:nvSpPr>
        <p:spPr bwMode="auto">
          <a:xfrm>
            <a:off x="6948264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18438" name="Oval 11" descr="игр3"/>
          <p:cNvSpPr>
            <a:spLocks noChangeArrowheads="1"/>
          </p:cNvSpPr>
          <p:nvPr/>
        </p:nvSpPr>
        <p:spPr bwMode="auto">
          <a:xfrm>
            <a:off x="684212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6</a:t>
            </a:r>
          </a:p>
        </p:txBody>
      </p:sp>
      <p:sp>
        <p:nvSpPr>
          <p:cNvPr id="18439" name="Oval 13" descr="игр3"/>
          <p:cNvSpPr>
            <a:spLocks noChangeArrowheads="1"/>
          </p:cNvSpPr>
          <p:nvPr/>
        </p:nvSpPr>
        <p:spPr bwMode="auto">
          <a:xfrm>
            <a:off x="6948264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10</a:t>
            </a:r>
          </a:p>
        </p:txBody>
      </p:sp>
      <p:sp>
        <p:nvSpPr>
          <p:cNvPr id="18441" name="Oval 15" descr="игр3"/>
          <p:cNvSpPr>
            <a:spLocks noChangeArrowheads="1"/>
          </p:cNvSpPr>
          <p:nvPr/>
        </p:nvSpPr>
        <p:spPr bwMode="auto">
          <a:xfrm>
            <a:off x="5382251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9</a:t>
            </a:r>
          </a:p>
        </p:txBody>
      </p:sp>
      <p:sp>
        <p:nvSpPr>
          <p:cNvPr id="18451" name="Oval 25" descr="игр3"/>
          <p:cNvSpPr>
            <a:spLocks noChangeArrowheads="1"/>
          </p:cNvSpPr>
          <p:nvPr/>
        </p:nvSpPr>
        <p:spPr bwMode="auto">
          <a:xfrm>
            <a:off x="2250225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7</a:t>
            </a:r>
          </a:p>
        </p:txBody>
      </p:sp>
      <p:sp>
        <p:nvSpPr>
          <p:cNvPr id="18454" name="Oval 28" descr="игр3"/>
          <p:cNvSpPr>
            <a:spLocks noChangeArrowheads="1"/>
          </p:cNvSpPr>
          <p:nvPr/>
        </p:nvSpPr>
        <p:spPr bwMode="auto">
          <a:xfrm>
            <a:off x="3816238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8</a:t>
            </a:r>
          </a:p>
        </p:txBody>
      </p:sp>
      <p:sp>
        <p:nvSpPr>
          <p:cNvPr id="18463" name="AutoShape 37"/>
          <p:cNvSpPr>
            <a:spLocks noChangeArrowheads="1"/>
          </p:cNvSpPr>
          <p:nvPr/>
        </p:nvSpPr>
        <p:spPr bwMode="auto">
          <a:xfrm>
            <a:off x="1904503" y="778968"/>
            <a:ext cx="3383050" cy="936625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  <a:alpha val="70195"/>
            </a:schemeClr>
          </a:solidFill>
          <a:ln w="2857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uk-UA" sz="6600" b="1" dirty="0">
                <a:solidFill>
                  <a:srgbClr val="006600"/>
                </a:solidFill>
              </a:rPr>
              <a:t>6-3</a:t>
            </a:r>
            <a:r>
              <a:rPr lang="uk-UA" sz="5400" b="1" dirty="0">
                <a:solidFill>
                  <a:srgbClr val="006600"/>
                </a:solidFill>
              </a:rPr>
              <a:t>=</a:t>
            </a:r>
            <a:endParaRPr lang="ru-RU" sz="5400" b="1" dirty="0">
              <a:solidFill>
                <a:srgbClr val="006600"/>
              </a:solidFill>
            </a:endParaRPr>
          </a:p>
        </p:txBody>
      </p:sp>
      <p:sp>
        <p:nvSpPr>
          <p:cNvPr id="16432" name="WordArt 48"/>
          <p:cNvSpPr>
            <a:spLocks noChangeArrowheads="1" noChangeShapeType="1" noTextEdit="1"/>
          </p:cNvSpPr>
          <p:nvPr/>
        </p:nvSpPr>
        <p:spPr bwMode="auto">
          <a:xfrm>
            <a:off x="4634133" y="959149"/>
            <a:ext cx="43180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3</a:t>
            </a:r>
          </a:p>
        </p:txBody>
      </p:sp>
      <p:sp>
        <p:nvSpPr>
          <p:cNvPr id="16434" name="Rectangle 50">
            <a:hlinkClick r:id="" action="ppaction://noaction">
              <a:snd r:embed="rId3" name="chimes.wav"/>
            </a:hlinkClick>
          </p:cNvPr>
          <p:cNvSpPr>
            <a:spLocks noChangeArrowheads="1"/>
          </p:cNvSpPr>
          <p:nvPr/>
        </p:nvSpPr>
        <p:spPr bwMode="auto">
          <a:xfrm>
            <a:off x="7524328" y="3016214"/>
            <a:ext cx="914400" cy="914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AutoShape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653088" y="908520"/>
            <a:ext cx="1105172" cy="576264"/>
          </a:xfrm>
          <a:prstGeom prst="notchedRightArrow">
            <a:avLst>
              <a:gd name="adj1" fmla="val 50000"/>
              <a:gd name="adj2" fmla="val 47467"/>
            </a:avLst>
          </a:prstGeom>
          <a:solidFill>
            <a:srgbClr val="8CAB47"/>
          </a:soli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Rectangle 49">
            <a:hlinkClick r:id="" action="ppaction://noaction">
              <a:snd r:embed="rId4" name="click.wav"/>
            </a:hlinkClick>
          </p:cNvPr>
          <p:cNvSpPr>
            <a:spLocks noChangeArrowheads="1"/>
          </p:cNvSpPr>
          <p:nvPr/>
        </p:nvSpPr>
        <p:spPr bwMode="auto">
          <a:xfrm>
            <a:off x="467544" y="1844129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Прямоугольник с двумя скругленными соседними углами 17"/>
          <p:cNvSpPr/>
          <p:nvPr/>
        </p:nvSpPr>
        <p:spPr>
          <a:xfrm>
            <a:off x="3635896" y="1988840"/>
            <a:ext cx="1512168" cy="1209872"/>
          </a:xfrm>
          <a:prstGeom prst="round2SameRect">
            <a:avLst/>
          </a:prstGeom>
          <a:solidFill>
            <a:srgbClr val="FFFFFF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32411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643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Oval 6" descr="игр3"/>
          <p:cNvSpPr>
            <a:spLocks noChangeArrowheads="1"/>
          </p:cNvSpPr>
          <p:nvPr/>
        </p:nvSpPr>
        <p:spPr bwMode="auto">
          <a:xfrm>
            <a:off x="2250225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18434" name="Oval 7" descr="игр3"/>
          <p:cNvSpPr>
            <a:spLocks noChangeArrowheads="1"/>
          </p:cNvSpPr>
          <p:nvPr/>
        </p:nvSpPr>
        <p:spPr bwMode="auto">
          <a:xfrm>
            <a:off x="3816238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3</a:t>
            </a:r>
          </a:p>
        </p:txBody>
      </p:sp>
      <p:sp>
        <p:nvSpPr>
          <p:cNvPr id="18435" name="Oval 8" descr="игр3"/>
          <p:cNvSpPr>
            <a:spLocks noChangeArrowheads="1"/>
          </p:cNvSpPr>
          <p:nvPr/>
        </p:nvSpPr>
        <p:spPr bwMode="auto">
          <a:xfrm>
            <a:off x="684212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1</a:t>
            </a:r>
          </a:p>
        </p:txBody>
      </p:sp>
      <p:sp>
        <p:nvSpPr>
          <p:cNvPr id="18436" name="Oval 9" descr="игр3"/>
          <p:cNvSpPr>
            <a:spLocks noChangeArrowheads="1"/>
          </p:cNvSpPr>
          <p:nvPr/>
        </p:nvSpPr>
        <p:spPr bwMode="auto">
          <a:xfrm>
            <a:off x="5382251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8437" name="Oval 10" descr="игр3"/>
          <p:cNvSpPr>
            <a:spLocks noChangeArrowheads="1"/>
          </p:cNvSpPr>
          <p:nvPr/>
        </p:nvSpPr>
        <p:spPr bwMode="auto">
          <a:xfrm>
            <a:off x="6948264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18438" name="Oval 11" descr="игр3"/>
          <p:cNvSpPr>
            <a:spLocks noChangeArrowheads="1"/>
          </p:cNvSpPr>
          <p:nvPr/>
        </p:nvSpPr>
        <p:spPr bwMode="auto">
          <a:xfrm>
            <a:off x="684212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6</a:t>
            </a:r>
          </a:p>
        </p:txBody>
      </p:sp>
      <p:sp>
        <p:nvSpPr>
          <p:cNvPr id="18439" name="Oval 13" descr="игр3"/>
          <p:cNvSpPr>
            <a:spLocks noChangeArrowheads="1"/>
          </p:cNvSpPr>
          <p:nvPr/>
        </p:nvSpPr>
        <p:spPr bwMode="auto">
          <a:xfrm>
            <a:off x="6948264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10</a:t>
            </a:r>
          </a:p>
        </p:txBody>
      </p:sp>
      <p:sp>
        <p:nvSpPr>
          <p:cNvPr id="18441" name="Oval 15" descr="игр3"/>
          <p:cNvSpPr>
            <a:spLocks noChangeArrowheads="1"/>
          </p:cNvSpPr>
          <p:nvPr/>
        </p:nvSpPr>
        <p:spPr bwMode="auto">
          <a:xfrm>
            <a:off x="5382251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9</a:t>
            </a:r>
          </a:p>
        </p:txBody>
      </p:sp>
      <p:sp>
        <p:nvSpPr>
          <p:cNvPr id="18451" name="Oval 25" descr="игр3"/>
          <p:cNvSpPr>
            <a:spLocks noChangeArrowheads="1"/>
          </p:cNvSpPr>
          <p:nvPr/>
        </p:nvSpPr>
        <p:spPr bwMode="auto">
          <a:xfrm>
            <a:off x="2250225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7</a:t>
            </a:r>
          </a:p>
        </p:txBody>
      </p:sp>
      <p:sp>
        <p:nvSpPr>
          <p:cNvPr id="18454" name="Oval 28" descr="игр3"/>
          <p:cNvSpPr>
            <a:spLocks noChangeArrowheads="1"/>
          </p:cNvSpPr>
          <p:nvPr/>
        </p:nvSpPr>
        <p:spPr bwMode="auto">
          <a:xfrm>
            <a:off x="3816238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8</a:t>
            </a:r>
          </a:p>
        </p:txBody>
      </p:sp>
      <p:sp>
        <p:nvSpPr>
          <p:cNvPr id="18463" name="AutoShape 37"/>
          <p:cNvSpPr>
            <a:spLocks noChangeArrowheads="1"/>
          </p:cNvSpPr>
          <p:nvPr/>
        </p:nvSpPr>
        <p:spPr bwMode="auto">
          <a:xfrm>
            <a:off x="1904503" y="778968"/>
            <a:ext cx="3383050" cy="936625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  <a:alpha val="70195"/>
            </a:schemeClr>
          </a:solidFill>
          <a:ln w="2857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uk-UA" sz="6600" b="1" dirty="0">
                <a:solidFill>
                  <a:srgbClr val="006600"/>
                </a:solidFill>
              </a:rPr>
              <a:t>8-2</a:t>
            </a:r>
            <a:r>
              <a:rPr lang="uk-UA" sz="5400" b="1" dirty="0">
                <a:solidFill>
                  <a:srgbClr val="006600"/>
                </a:solidFill>
              </a:rPr>
              <a:t>=</a:t>
            </a:r>
            <a:endParaRPr lang="ru-RU" sz="5400" b="1" dirty="0">
              <a:solidFill>
                <a:srgbClr val="006600"/>
              </a:solidFill>
            </a:endParaRPr>
          </a:p>
        </p:txBody>
      </p:sp>
      <p:sp>
        <p:nvSpPr>
          <p:cNvPr id="16432" name="WordArt 48"/>
          <p:cNvSpPr>
            <a:spLocks noChangeArrowheads="1" noChangeShapeType="1" noTextEdit="1"/>
          </p:cNvSpPr>
          <p:nvPr/>
        </p:nvSpPr>
        <p:spPr bwMode="auto">
          <a:xfrm>
            <a:off x="4634133" y="959149"/>
            <a:ext cx="43180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6</a:t>
            </a:r>
          </a:p>
        </p:txBody>
      </p:sp>
      <p:sp>
        <p:nvSpPr>
          <p:cNvPr id="16434" name="Rectangle 50">
            <a:hlinkClick r:id="" action="ppaction://noaction">
              <a:snd r:embed="rId3" name="chimes.wav"/>
            </a:hlinkClick>
          </p:cNvPr>
          <p:cNvSpPr>
            <a:spLocks noChangeArrowheads="1"/>
          </p:cNvSpPr>
          <p:nvPr/>
        </p:nvSpPr>
        <p:spPr bwMode="auto">
          <a:xfrm>
            <a:off x="7524328" y="3016214"/>
            <a:ext cx="914400" cy="914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AutoShape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653088" y="908520"/>
            <a:ext cx="1105172" cy="576264"/>
          </a:xfrm>
          <a:prstGeom prst="notchedRightArrow">
            <a:avLst>
              <a:gd name="adj1" fmla="val 50000"/>
              <a:gd name="adj2" fmla="val 47467"/>
            </a:avLst>
          </a:prstGeom>
          <a:solidFill>
            <a:srgbClr val="8CAB47"/>
          </a:soli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Rectangle 49">
            <a:hlinkClick r:id="" action="ppaction://noaction">
              <a:snd r:embed="rId4" name="click.wav"/>
            </a:hlinkClick>
          </p:cNvPr>
          <p:cNvSpPr>
            <a:spLocks noChangeArrowheads="1"/>
          </p:cNvSpPr>
          <p:nvPr/>
        </p:nvSpPr>
        <p:spPr bwMode="auto">
          <a:xfrm>
            <a:off x="467544" y="1844129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Прямоугольник с двумя скругленными соседними углами 17"/>
          <p:cNvSpPr/>
          <p:nvPr/>
        </p:nvSpPr>
        <p:spPr>
          <a:xfrm>
            <a:off x="539552" y="3829083"/>
            <a:ext cx="1512168" cy="1209872"/>
          </a:xfrm>
          <a:prstGeom prst="round2SameRect">
            <a:avLst/>
          </a:prstGeom>
          <a:solidFill>
            <a:srgbClr val="FFFFFF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48092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643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Oval 6" descr="игр3"/>
          <p:cNvSpPr>
            <a:spLocks noChangeArrowheads="1"/>
          </p:cNvSpPr>
          <p:nvPr/>
        </p:nvSpPr>
        <p:spPr bwMode="auto">
          <a:xfrm>
            <a:off x="2250225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18434" name="Oval 7" descr="игр3"/>
          <p:cNvSpPr>
            <a:spLocks noChangeArrowheads="1"/>
          </p:cNvSpPr>
          <p:nvPr/>
        </p:nvSpPr>
        <p:spPr bwMode="auto">
          <a:xfrm>
            <a:off x="3816238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3</a:t>
            </a:r>
          </a:p>
        </p:txBody>
      </p:sp>
      <p:sp>
        <p:nvSpPr>
          <p:cNvPr id="18435" name="Oval 8" descr="игр3"/>
          <p:cNvSpPr>
            <a:spLocks noChangeArrowheads="1"/>
          </p:cNvSpPr>
          <p:nvPr/>
        </p:nvSpPr>
        <p:spPr bwMode="auto">
          <a:xfrm>
            <a:off x="684212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1</a:t>
            </a:r>
          </a:p>
        </p:txBody>
      </p:sp>
      <p:sp>
        <p:nvSpPr>
          <p:cNvPr id="18436" name="Oval 9" descr="игр3"/>
          <p:cNvSpPr>
            <a:spLocks noChangeArrowheads="1"/>
          </p:cNvSpPr>
          <p:nvPr/>
        </p:nvSpPr>
        <p:spPr bwMode="auto">
          <a:xfrm>
            <a:off x="5382251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8437" name="Oval 10" descr="игр3"/>
          <p:cNvSpPr>
            <a:spLocks noChangeArrowheads="1"/>
          </p:cNvSpPr>
          <p:nvPr/>
        </p:nvSpPr>
        <p:spPr bwMode="auto">
          <a:xfrm>
            <a:off x="6948264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18438" name="Oval 11" descr="игр3"/>
          <p:cNvSpPr>
            <a:spLocks noChangeArrowheads="1"/>
          </p:cNvSpPr>
          <p:nvPr/>
        </p:nvSpPr>
        <p:spPr bwMode="auto">
          <a:xfrm>
            <a:off x="684212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6</a:t>
            </a:r>
          </a:p>
        </p:txBody>
      </p:sp>
      <p:sp>
        <p:nvSpPr>
          <p:cNvPr id="18439" name="Oval 13" descr="игр3"/>
          <p:cNvSpPr>
            <a:spLocks noChangeArrowheads="1"/>
          </p:cNvSpPr>
          <p:nvPr/>
        </p:nvSpPr>
        <p:spPr bwMode="auto">
          <a:xfrm>
            <a:off x="6948264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10</a:t>
            </a:r>
          </a:p>
        </p:txBody>
      </p:sp>
      <p:sp>
        <p:nvSpPr>
          <p:cNvPr id="18441" name="Oval 15" descr="игр3"/>
          <p:cNvSpPr>
            <a:spLocks noChangeArrowheads="1"/>
          </p:cNvSpPr>
          <p:nvPr/>
        </p:nvSpPr>
        <p:spPr bwMode="auto">
          <a:xfrm>
            <a:off x="5382251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9</a:t>
            </a:r>
          </a:p>
        </p:txBody>
      </p:sp>
      <p:sp>
        <p:nvSpPr>
          <p:cNvPr id="18451" name="Oval 25" descr="игр3"/>
          <p:cNvSpPr>
            <a:spLocks noChangeArrowheads="1"/>
          </p:cNvSpPr>
          <p:nvPr/>
        </p:nvSpPr>
        <p:spPr bwMode="auto">
          <a:xfrm>
            <a:off x="2250225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7</a:t>
            </a:r>
          </a:p>
        </p:txBody>
      </p:sp>
      <p:sp>
        <p:nvSpPr>
          <p:cNvPr id="18454" name="Oval 28" descr="игр3"/>
          <p:cNvSpPr>
            <a:spLocks noChangeArrowheads="1"/>
          </p:cNvSpPr>
          <p:nvPr/>
        </p:nvSpPr>
        <p:spPr bwMode="auto">
          <a:xfrm>
            <a:off x="3816238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8</a:t>
            </a:r>
          </a:p>
        </p:txBody>
      </p:sp>
      <p:sp>
        <p:nvSpPr>
          <p:cNvPr id="18463" name="AutoShape 37"/>
          <p:cNvSpPr>
            <a:spLocks noChangeArrowheads="1"/>
          </p:cNvSpPr>
          <p:nvPr/>
        </p:nvSpPr>
        <p:spPr bwMode="auto">
          <a:xfrm>
            <a:off x="1904503" y="778968"/>
            <a:ext cx="3383050" cy="936625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  <a:alpha val="70195"/>
            </a:schemeClr>
          </a:solidFill>
          <a:ln w="2857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uk-UA" sz="6600" b="1" dirty="0">
                <a:solidFill>
                  <a:srgbClr val="006600"/>
                </a:solidFill>
              </a:rPr>
              <a:t>9-5</a:t>
            </a:r>
            <a:r>
              <a:rPr lang="uk-UA" sz="5400" b="1" dirty="0">
                <a:solidFill>
                  <a:srgbClr val="006600"/>
                </a:solidFill>
              </a:rPr>
              <a:t>=</a:t>
            </a:r>
            <a:endParaRPr lang="ru-RU" sz="5400" b="1" dirty="0">
              <a:solidFill>
                <a:srgbClr val="006600"/>
              </a:solidFill>
            </a:endParaRPr>
          </a:p>
        </p:txBody>
      </p:sp>
      <p:sp>
        <p:nvSpPr>
          <p:cNvPr id="16432" name="WordArt 48"/>
          <p:cNvSpPr>
            <a:spLocks noChangeArrowheads="1" noChangeShapeType="1" noTextEdit="1"/>
          </p:cNvSpPr>
          <p:nvPr/>
        </p:nvSpPr>
        <p:spPr bwMode="auto">
          <a:xfrm>
            <a:off x="4634133" y="959149"/>
            <a:ext cx="43180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4</a:t>
            </a:r>
          </a:p>
        </p:txBody>
      </p:sp>
      <p:sp>
        <p:nvSpPr>
          <p:cNvPr id="16434" name="Rectangle 50">
            <a:hlinkClick r:id="" action="ppaction://noaction">
              <a:snd r:embed="rId3" name="chimes.wav"/>
            </a:hlinkClick>
          </p:cNvPr>
          <p:cNvSpPr>
            <a:spLocks noChangeArrowheads="1"/>
          </p:cNvSpPr>
          <p:nvPr/>
        </p:nvSpPr>
        <p:spPr bwMode="auto">
          <a:xfrm>
            <a:off x="7524328" y="3016214"/>
            <a:ext cx="914400" cy="914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AutoShape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653088" y="908520"/>
            <a:ext cx="1105172" cy="576264"/>
          </a:xfrm>
          <a:prstGeom prst="notchedRightArrow">
            <a:avLst>
              <a:gd name="adj1" fmla="val 50000"/>
              <a:gd name="adj2" fmla="val 47467"/>
            </a:avLst>
          </a:prstGeom>
          <a:solidFill>
            <a:srgbClr val="8CAB47"/>
          </a:soli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Rectangle 49">
            <a:hlinkClick r:id="" action="ppaction://noaction">
              <a:snd r:embed="rId4" name="click.wav"/>
            </a:hlinkClick>
          </p:cNvPr>
          <p:cNvSpPr>
            <a:spLocks noChangeArrowheads="1"/>
          </p:cNvSpPr>
          <p:nvPr/>
        </p:nvSpPr>
        <p:spPr bwMode="auto">
          <a:xfrm>
            <a:off x="467544" y="1844129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Прямоугольник с двумя скругленными соседними углами 17"/>
          <p:cNvSpPr/>
          <p:nvPr/>
        </p:nvSpPr>
        <p:spPr>
          <a:xfrm>
            <a:off x="5220072" y="1988840"/>
            <a:ext cx="1512168" cy="1209872"/>
          </a:xfrm>
          <a:prstGeom prst="round2SameRect">
            <a:avLst/>
          </a:prstGeom>
          <a:solidFill>
            <a:srgbClr val="FFFFFF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29554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643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Oval 6" descr="игр3"/>
          <p:cNvSpPr>
            <a:spLocks noChangeArrowheads="1"/>
          </p:cNvSpPr>
          <p:nvPr/>
        </p:nvSpPr>
        <p:spPr bwMode="auto">
          <a:xfrm>
            <a:off x="2250225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18434" name="Oval 7" descr="игр3"/>
          <p:cNvSpPr>
            <a:spLocks noChangeArrowheads="1"/>
          </p:cNvSpPr>
          <p:nvPr/>
        </p:nvSpPr>
        <p:spPr bwMode="auto">
          <a:xfrm>
            <a:off x="3816238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3</a:t>
            </a:r>
          </a:p>
        </p:txBody>
      </p:sp>
      <p:sp>
        <p:nvSpPr>
          <p:cNvPr id="18435" name="Oval 8" descr="игр3"/>
          <p:cNvSpPr>
            <a:spLocks noChangeArrowheads="1"/>
          </p:cNvSpPr>
          <p:nvPr/>
        </p:nvSpPr>
        <p:spPr bwMode="auto">
          <a:xfrm>
            <a:off x="684212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1</a:t>
            </a:r>
          </a:p>
        </p:txBody>
      </p:sp>
      <p:sp>
        <p:nvSpPr>
          <p:cNvPr id="18436" name="Oval 9" descr="игр3"/>
          <p:cNvSpPr>
            <a:spLocks noChangeArrowheads="1"/>
          </p:cNvSpPr>
          <p:nvPr/>
        </p:nvSpPr>
        <p:spPr bwMode="auto">
          <a:xfrm>
            <a:off x="5382251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8437" name="Oval 10" descr="игр3"/>
          <p:cNvSpPr>
            <a:spLocks noChangeArrowheads="1"/>
          </p:cNvSpPr>
          <p:nvPr/>
        </p:nvSpPr>
        <p:spPr bwMode="auto">
          <a:xfrm>
            <a:off x="6948264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18438" name="Oval 11" descr="игр3"/>
          <p:cNvSpPr>
            <a:spLocks noChangeArrowheads="1"/>
          </p:cNvSpPr>
          <p:nvPr/>
        </p:nvSpPr>
        <p:spPr bwMode="auto">
          <a:xfrm>
            <a:off x="684212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6</a:t>
            </a:r>
          </a:p>
        </p:txBody>
      </p:sp>
      <p:sp>
        <p:nvSpPr>
          <p:cNvPr id="18439" name="Oval 13" descr="игр3"/>
          <p:cNvSpPr>
            <a:spLocks noChangeArrowheads="1"/>
          </p:cNvSpPr>
          <p:nvPr/>
        </p:nvSpPr>
        <p:spPr bwMode="auto">
          <a:xfrm>
            <a:off x="6948264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10</a:t>
            </a:r>
          </a:p>
        </p:txBody>
      </p:sp>
      <p:sp>
        <p:nvSpPr>
          <p:cNvPr id="18441" name="Oval 15" descr="игр3"/>
          <p:cNvSpPr>
            <a:spLocks noChangeArrowheads="1"/>
          </p:cNvSpPr>
          <p:nvPr/>
        </p:nvSpPr>
        <p:spPr bwMode="auto">
          <a:xfrm>
            <a:off x="5382251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9</a:t>
            </a:r>
          </a:p>
        </p:txBody>
      </p:sp>
      <p:sp>
        <p:nvSpPr>
          <p:cNvPr id="18451" name="Oval 25" descr="игр3"/>
          <p:cNvSpPr>
            <a:spLocks noChangeArrowheads="1"/>
          </p:cNvSpPr>
          <p:nvPr/>
        </p:nvSpPr>
        <p:spPr bwMode="auto">
          <a:xfrm>
            <a:off x="2250225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7</a:t>
            </a:r>
          </a:p>
        </p:txBody>
      </p:sp>
      <p:sp>
        <p:nvSpPr>
          <p:cNvPr id="18454" name="Oval 28" descr="игр3"/>
          <p:cNvSpPr>
            <a:spLocks noChangeArrowheads="1"/>
          </p:cNvSpPr>
          <p:nvPr/>
        </p:nvSpPr>
        <p:spPr bwMode="auto">
          <a:xfrm>
            <a:off x="3816238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8</a:t>
            </a:r>
          </a:p>
        </p:txBody>
      </p:sp>
      <p:sp>
        <p:nvSpPr>
          <p:cNvPr id="18463" name="AutoShape 37"/>
          <p:cNvSpPr>
            <a:spLocks noChangeArrowheads="1"/>
          </p:cNvSpPr>
          <p:nvPr/>
        </p:nvSpPr>
        <p:spPr bwMode="auto">
          <a:xfrm>
            <a:off x="1904503" y="778968"/>
            <a:ext cx="3383050" cy="936625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  <a:alpha val="70195"/>
            </a:schemeClr>
          </a:solidFill>
          <a:ln w="2857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uk-UA" sz="6600" b="1" dirty="0">
                <a:solidFill>
                  <a:srgbClr val="006600"/>
                </a:solidFill>
              </a:rPr>
              <a:t>5-4</a:t>
            </a:r>
            <a:r>
              <a:rPr lang="uk-UA" sz="5400" b="1" dirty="0">
                <a:solidFill>
                  <a:srgbClr val="006600"/>
                </a:solidFill>
              </a:rPr>
              <a:t>=</a:t>
            </a:r>
            <a:endParaRPr lang="ru-RU" sz="5400" b="1" dirty="0">
              <a:solidFill>
                <a:srgbClr val="006600"/>
              </a:solidFill>
            </a:endParaRPr>
          </a:p>
        </p:txBody>
      </p:sp>
      <p:sp>
        <p:nvSpPr>
          <p:cNvPr id="16432" name="WordArt 48"/>
          <p:cNvSpPr>
            <a:spLocks noChangeArrowheads="1" noChangeShapeType="1" noTextEdit="1"/>
          </p:cNvSpPr>
          <p:nvPr/>
        </p:nvSpPr>
        <p:spPr bwMode="auto">
          <a:xfrm>
            <a:off x="4634133" y="959149"/>
            <a:ext cx="43180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1</a:t>
            </a:r>
          </a:p>
        </p:txBody>
      </p:sp>
      <p:sp>
        <p:nvSpPr>
          <p:cNvPr id="18470" name="Rectangle 49">
            <a:hlinkClick r:id="" action="ppaction://noaction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9144000" y="992316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34" name="Rectangle 50">
            <a:hlinkClick r:id="" action="ppaction://noaction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7524328" y="3016214"/>
            <a:ext cx="914400" cy="914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AutoShape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653088" y="908520"/>
            <a:ext cx="1105172" cy="576264"/>
          </a:xfrm>
          <a:prstGeom prst="notchedRightArrow">
            <a:avLst>
              <a:gd name="adj1" fmla="val 50000"/>
              <a:gd name="adj2" fmla="val 47467"/>
            </a:avLst>
          </a:prstGeom>
          <a:solidFill>
            <a:srgbClr val="8CAB47"/>
          </a:soli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Rectangle 49">
            <a:hlinkClick r:id="" action="ppaction://noaction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67544" y="1844129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Прямоугольник с двумя скругленными соседними углами 17"/>
          <p:cNvSpPr/>
          <p:nvPr/>
        </p:nvSpPr>
        <p:spPr>
          <a:xfrm>
            <a:off x="611560" y="1988840"/>
            <a:ext cx="1512168" cy="1209872"/>
          </a:xfrm>
          <a:prstGeom prst="round2SameRect">
            <a:avLst/>
          </a:prstGeom>
          <a:solidFill>
            <a:srgbClr val="FFFFFF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34504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64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044575" y="1268413"/>
            <a:ext cx="3240088" cy="2089150"/>
          </a:xfrm>
          <a:prstGeom prst="roundRect">
            <a:avLst>
              <a:gd name="adj" fmla="val 16667"/>
            </a:avLst>
          </a:prstGeom>
          <a:solidFill>
            <a:schemeClr val="bg1">
              <a:lumMod val="65000"/>
              <a:alpha val="59999"/>
            </a:schemeClr>
          </a:solidFill>
          <a:ln w="57150" cmpd="thinThick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ru-RU" sz="2800" b="1" dirty="0">
                <a:solidFill>
                  <a:srgbClr val="006600"/>
                </a:solidFill>
                <a:latin typeface="Comic Sans MS" pitchFamily="66" charset="0"/>
              </a:rPr>
              <a:t>Тренажер № 1</a:t>
            </a:r>
          </a:p>
          <a:p>
            <a:pPr algn="ctr"/>
            <a:r>
              <a:rPr lang="ru-RU" sz="3200" b="1" i="1" dirty="0">
                <a:solidFill>
                  <a:srgbClr val="C63838"/>
                </a:solidFill>
                <a:latin typeface="Comic Sans MS" pitchFamily="66" charset="0"/>
              </a:rPr>
              <a:t>Сложение</a:t>
            </a:r>
          </a:p>
        </p:txBody>
      </p:sp>
      <p:sp>
        <p:nvSpPr>
          <p:cNvPr id="17410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859338" y="1268413"/>
            <a:ext cx="3168650" cy="2160587"/>
          </a:xfrm>
          <a:prstGeom prst="roundRect">
            <a:avLst>
              <a:gd name="adj" fmla="val 16667"/>
            </a:avLst>
          </a:prstGeom>
          <a:solidFill>
            <a:schemeClr val="bg1">
              <a:lumMod val="65000"/>
              <a:alpha val="59999"/>
            </a:schemeClr>
          </a:solidFill>
          <a:ln w="57150" cmpd="thinThick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ru-RU" sz="2800" b="1" dirty="0">
                <a:solidFill>
                  <a:srgbClr val="006600"/>
                </a:solidFill>
                <a:latin typeface="Comic Sans MS" pitchFamily="66" charset="0"/>
              </a:rPr>
              <a:t>Тренажер № 2</a:t>
            </a:r>
          </a:p>
          <a:p>
            <a:pPr algn="ctr"/>
            <a:r>
              <a:rPr lang="ru-RU" sz="2800" b="1" i="1" dirty="0" err="1">
                <a:solidFill>
                  <a:srgbClr val="C63838"/>
                </a:solidFill>
                <a:latin typeface="Comic Sans MS" pitchFamily="66" charset="0"/>
              </a:rPr>
              <a:t>Вычит</a:t>
            </a:r>
            <a:r>
              <a:rPr lang="ru-RU" sz="2800" b="1" i="1" dirty="0">
                <a:solidFill>
                  <a:srgbClr val="C63838"/>
                </a:solidFill>
                <a:latin typeface="Comic Sans MS" pitchFamily="66" charset="0"/>
              </a:rPr>
              <a:t> </a:t>
            </a:r>
            <a:r>
              <a:rPr lang="ru-RU" sz="2800" b="1" i="1" dirty="0" err="1">
                <a:solidFill>
                  <a:srgbClr val="C63838"/>
                </a:solidFill>
                <a:latin typeface="Comic Sans MS" pitchFamily="66" charset="0"/>
              </a:rPr>
              <a:t>ание</a:t>
            </a:r>
            <a:endParaRPr lang="ru-RU" sz="2800" b="1" i="1" dirty="0">
              <a:solidFill>
                <a:srgbClr val="C63838"/>
              </a:solidFill>
              <a:latin typeface="Comic Sans MS" pitchFamily="66" charset="0"/>
            </a:endParaRPr>
          </a:p>
        </p:txBody>
      </p:sp>
      <p:sp>
        <p:nvSpPr>
          <p:cNvPr id="17412" name="Text Box 9"/>
          <p:cNvSpPr txBox="1">
            <a:spLocks noChangeArrowheads="1"/>
          </p:cNvSpPr>
          <p:nvPr/>
        </p:nvSpPr>
        <p:spPr bwMode="auto">
          <a:xfrm>
            <a:off x="3348038" y="4076700"/>
            <a:ext cx="5202065" cy="461665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9525">
            <a:noFill/>
            <a:miter lim="800000"/>
            <a:headEnd/>
            <a:tailEnd/>
          </a:ln>
          <a:effectLst>
            <a:softEdge rad="63500"/>
          </a:effectLst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6600"/>
                </a:solidFill>
                <a:latin typeface="Comic Sans MS" pitchFamily="66" charset="0"/>
              </a:rPr>
              <a:t>- переход на следующий слайд</a:t>
            </a:r>
          </a:p>
        </p:txBody>
      </p:sp>
      <p:sp>
        <p:nvSpPr>
          <p:cNvPr id="17413" name="Rectangle 10" descr="домикi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305051" y="4935831"/>
            <a:ext cx="1042987" cy="935384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 w="19050" cmpd="thinThick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4" name="Text Box 11"/>
          <p:cNvSpPr txBox="1">
            <a:spLocks noChangeArrowheads="1"/>
          </p:cNvSpPr>
          <p:nvPr/>
        </p:nvSpPr>
        <p:spPr bwMode="auto">
          <a:xfrm>
            <a:off x="3348038" y="5141913"/>
            <a:ext cx="4278735" cy="523220"/>
          </a:xfrm>
          <a:prstGeom prst="rect">
            <a:avLst/>
          </a:prstGeom>
          <a:solidFill>
            <a:srgbClr val="D9D9D9">
              <a:alpha val="60000"/>
            </a:srgbClr>
          </a:solidFill>
          <a:ln w="9525">
            <a:noFill/>
            <a:miter lim="800000"/>
            <a:headEnd/>
            <a:tailEnd/>
          </a:ln>
          <a:effectLst>
            <a:softEdge rad="63500"/>
          </a:effectLst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6600"/>
                </a:solidFill>
                <a:latin typeface="Comic Sans MS" pitchFamily="66" charset="0"/>
              </a:rPr>
              <a:t>- возвращение в меню</a:t>
            </a:r>
          </a:p>
        </p:txBody>
      </p:sp>
      <p:sp>
        <p:nvSpPr>
          <p:cNvPr id="17418" name="AutoShape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1979613" y="4076700"/>
            <a:ext cx="1368425" cy="720725"/>
          </a:xfrm>
          <a:prstGeom prst="notchedRightArrow">
            <a:avLst>
              <a:gd name="adj1" fmla="val 50000"/>
              <a:gd name="adj2" fmla="val 47467"/>
            </a:avLst>
          </a:prstGeom>
          <a:solidFill>
            <a:srgbClr val="8CAB47"/>
          </a:soli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Oval 6" descr="игр3"/>
          <p:cNvSpPr>
            <a:spLocks noChangeArrowheads="1"/>
          </p:cNvSpPr>
          <p:nvPr/>
        </p:nvSpPr>
        <p:spPr bwMode="auto">
          <a:xfrm>
            <a:off x="2250225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18434" name="Oval 7" descr="игр3"/>
          <p:cNvSpPr>
            <a:spLocks noChangeArrowheads="1"/>
          </p:cNvSpPr>
          <p:nvPr/>
        </p:nvSpPr>
        <p:spPr bwMode="auto">
          <a:xfrm>
            <a:off x="3816238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3</a:t>
            </a:r>
          </a:p>
        </p:txBody>
      </p:sp>
      <p:sp>
        <p:nvSpPr>
          <p:cNvPr id="18435" name="Oval 8" descr="игр3"/>
          <p:cNvSpPr>
            <a:spLocks noChangeArrowheads="1"/>
          </p:cNvSpPr>
          <p:nvPr/>
        </p:nvSpPr>
        <p:spPr bwMode="auto">
          <a:xfrm>
            <a:off x="684212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1</a:t>
            </a:r>
          </a:p>
        </p:txBody>
      </p:sp>
      <p:sp>
        <p:nvSpPr>
          <p:cNvPr id="18436" name="Oval 9" descr="игр3"/>
          <p:cNvSpPr>
            <a:spLocks noChangeArrowheads="1"/>
          </p:cNvSpPr>
          <p:nvPr/>
        </p:nvSpPr>
        <p:spPr bwMode="auto">
          <a:xfrm>
            <a:off x="5382251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8437" name="Oval 10" descr="игр3"/>
          <p:cNvSpPr>
            <a:spLocks noChangeArrowheads="1"/>
          </p:cNvSpPr>
          <p:nvPr/>
        </p:nvSpPr>
        <p:spPr bwMode="auto">
          <a:xfrm>
            <a:off x="6948264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18438" name="Oval 11" descr="игр3"/>
          <p:cNvSpPr>
            <a:spLocks noChangeArrowheads="1"/>
          </p:cNvSpPr>
          <p:nvPr/>
        </p:nvSpPr>
        <p:spPr bwMode="auto">
          <a:xfrm>
            <a:off x="684212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6</a:t>
            </a:r>
          </a:p>
        </p:txBody>
      </p:sp>
      <p:sp>
        <p:nvSpPr>
          <p:cNvPr id="18439" name="Oval 13" descr="игр3"/>
          <p:cNvSpPr>
            <a:spLocks noChangeArrowheads="1"/>
          </p:cNvSpPr>
          <p:nvPr/>
        </p:nvSpPr>
        <p:spPr bwMode="auto">
          <a:xfrm>
            <a:off x="6948264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10</a:t>
            </a:r>
          </a:p>
        </p:txBody>
      </p:sp>
      <p:sp>
        <p:nvSpPr>
          <p:cNvPr id="18441" name="Oval 15" descr="игр3"/>
          <p:cNvSpPr>
            <a:spLocks noChangeArrowheads="1"/>
          </p:cNvSpPr>
          <p:nvPr/>
        </p:nvSpPr>
        <p:spPr bwMode="auto">
          <a:xfrm>
            <a:off x="5382251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9</a:t>
            </a:r>
          </a:p>
        </p:txBody>
      </p:sp>
      <p:sp>
        <p:nvSpPr>
          <p:cNvPr id="18451" name="Oval 25" descr="игр3"/>
          <p:cNvSpPr>
            <a:spLocks noChangeArrowheads="1"/>
          </p:cNvSpPr>
          <p:nvPr/>
        </p:nvSpPr>
        <p:spPr bwMode="auto">
          <a:xfrm>
            <a:off x="2250225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7</a:t>
            </a:r>
          </a:p>
        </p:txBody>
      </p:sp>
      <p:sp>
        <p:nvSpPr>
          <p:cNvPr id="18454" name="Oval 28" descr="игр3"/>
          <p:cNvSpPr>
            <a:spLocks noChangeArrowheads="1"/>
          </p:cNvSpPr>
          <p:nvPr/>
        </p:nvSpPr>
        <p:spPr bwMode="auto">
          <a:xfrm>
            <a:off x="3816238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8</a:t>
            </a:r>
          </a:p>
        </p:txBody>
      </p:sp>
      <p:sp>
        <p:nvSpPr>
          <p:cNvPr id="18463" name="AutoShape 37"/>
          <p:cNvSpPr>
            <a:spLocks noChangeArrowheads="1"/>
          </p:cNvSpPr>
          <p:nvPr/>
        </p:nvSpPr>
        <p:spPr bwMode="auto">
          <a:xfrm>
            <a:off x="1904503" y="778968"/>
            <a:ext cx="3383050" cy="936625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  <a:alpha val="70195"/>
            </a:schemeClr>
          </a:solidFill>
          <a:ln w="2857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uk-UA" sz="6600" b="1" dirty="0">
                <a:solidFill>
                  <a:srgbClr val="006600"/>
                </a:solidFill>
              </a:rPr>
              <a:t>7-3</a:t>
            </a:r>
            <a:r>
              <a:rPr lang="uk-UA" sz="5400" b="1" dirty="0">
                <a:solidFill>
                  <a:srgbClr val="006600"/>
                </a:solidFill>
              </a:rPr>
              <a:t>=</a:t>
            </a:r>
            <a:endParaRPr lang="ru-RU" sz="5400" b="1" dirty="0">
              <a:solidFill>
                <a:srgbClr val="006600"/>
              </a:solidFill>
            </a:endParaRPr>
          </a:p>
        </p:txBody>
      </p:sp>
      <p:sp>
        <p:nvSpPr>
          <p:cNvPr id="16432" name="WordArt 48"/>
          <p:cNvSpPr>
            <a:spLocks noChangeArrowheads="1" noChangeShapeType="1" noTextEdit="1"/>
          </p:cNvSpPr>
          <p:nvPr/>
        </p:nvSpPr>
        <p:spPr bwMode="auto">
          <a:xfrm>
            <a:off x="4634133" y="959149"/>
            <a:ext cx="43180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4</a:t>
            </a:r>
          </a:p>
        </p:txBody>
      </p:sp>
      <p:sp>
        <p:nvSpPr>
          <p:cNvPr id="18470" name="Rectangle 49">
            <a:hlinkClick r:id="" action="ppaction://noaction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9144000" y="992316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34" name="Rectangle 50">
            <a:hlinkClick r:id="" action="ppaction://noaction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7524328" y="3016214"/>
            <a:ext cx="914400" cy="914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AutoShape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653088" y="908520"/>
            <a:ext cx="1105172" cy="576264"/>
          </a:xfrm>
          <a:prstGeom prst="notchedRightArrow">
            <a:avLst>
              <a:gd name="adj1" fmla="val 50000"/>
              <a:gd name="adj2" fmla="val 47467"/>
            </a:avLst>
          </a:prstGeom>
          <a:solidFill>
            <a:srgbClr val="8CAB47"/>
          </a:soli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Rectangle 49">
            <a:hlinkClick r:id="" action="ppaction://noaction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67544" y="1844129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Прямоугольник с двумя скругленными соседними углами 17"/>
          <p:cNvSpPr/>
          <p:nvPr/>
        </p:nvSpPr>
        <p:spPr>
          <a:xfrm>
            <a:off x="5220072" y="1988840"/>
            <a:ext cx="1512168" cy="1209872"/>
          </a:xfrm>
          <a:prstGeom prst="round2SameRect">
            <a:avLst/>
          </a:prstGeom>
          <a:solidFill>
            <a:srgbClr val="FFFFFF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75588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643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Oval 6" descr="игр3"/>
          <p:cNvSpPr>
            <a:spLocks noChangeArrowheads="1"/>
          </p:cNvSpPr>
          <p:nvPr/>
        </p:nvSpPr>
        <p:spPr bwMode="auto">
          <a:xfrm>
            <a:off x="2250225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18434" name="Oval 7" descr="игр3"/>
          <p:cNvSpPr>
            <a:spLocks noChangeArrowheads="1"/>
          </p:cNvSpPr>
          <p:nvPr/>
        </p:nvSpPr>
        <p:spPr bwMode="auto">
          <a:xfrm>
            <a:off x="3816238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3</a:t>
            </a:r>
          </a:p>
        </p:txBody>
      </p:sp>
      <p:sp>
        <p:nvSpPr>
          <p:cNvPr id="18435" name="Oval 8" descr="игр3"/>
          <p:cNvSpPr>
            <a:spLocks noChangeArrowheads="1"/>
          </p:cNvSpPr>
          <p:nvPr/>
        </p:nvSpPr>
        <p:spPr bwMode="auto">
          <a:xfrm>
            <a:off x="684212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1</a:t>
            </a:r>
          </a:p>
        </p:txBody>
      </p:sp>
      <p:sp>
        <p:nvSpPr>
          <p:cNvPr id="18436" name="Oval 9" descr="игр3"/>
          <p:cNvSpPr>
            <a:spLocks noChangeArrowheads="1"/>
          </p:cNvSpPr>
          <p:nvPr/>
        </p:nvSpPr>
        <p:spPr bwMode="auto">
          <a:xfrm>
            <a:off x="5382251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8437" name="Oval 10" descr="игр3"/>
          <p:cNvSpPr>
            <a:spLocks noChangeArrowheads="1"/>
          </p:cNvSpPr>
          <p:nvPr/>
        </p:nvSpPr>
        <p:spPr bwMode="auto">
          <a:xfrm>
            <a:off x="6948264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18438" name="Oval 11" descr="игр3"/>
          <p:cNvSpPr>
            <a:spLocks noChangeArrowheads="1"/>
          </p:cNvSpPr>
          <p:nvPr/>
        </p:nvSpPr>
        <p:spPr bwMode="auto">
          <a:xfrm>
            <a:off x="684212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6</a:t>
            </a:r>
          </a:p>
        </p:txBody>
      </p:sp>
      <p:sp>
        <p:nvSpPr>
          <p:cNvPr id="18439" name="Oval 13" descr="игр3"/>
          <p:cNvSpPr>
            <a:spLocks noChangeArrowheads="1"/>
          </p:cNvSpPr>
          <p:nvPr/>
        </p:nvSpPr>
        <p:spPr bwMode="auto">
          <a:xfrm>
            <a:off x="6948264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10</a:t>
            </a:r>
          </a:p>
        </p:txBody>
      </p:sp>
      <p:sp>
        <p:nvSpPr>
          <p:cNvPr id="18441" name="Oval 15" descr="игр3"/>
          <p:cNvSpPr>
            <a:spLocks noChangeArrowheads="1"/>
          </p:cNvSpPr>
          <p:nvPr/>
        </p:nvSpPr>
        <p:spPr bwMode="auto">
          <a:xfrm>
            <a:off x="5382251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9</a:t>
            </a:r>
          </a:p>
        </p:txBody>
      </p:sp>
      <p:sp>
        <p:nvSpPr>
          <p:cNvPr id="18451" name="Oval 25" descr="игр3"/>
          <p:cNvSpPr>
            <a:spLocks noChangeArrowheads="1"/>
          </p:cNvSpPr>
          <p:nvPr/>
        </p:nvSpPr>
        <p:spPr bwMode="auto">
          <a:xfrm>
            <a:off x="2250225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7</a:t>
            </a:r>
          </a:p>
        </p:txBody>
      </p:sp>
      <p:sp>
        <p:nvSpPr>
          <p:cNvPr id="18454" name="Oval 28" descr="игр3"/>
          <p:cNvSpPr>
            <a:spLocks noChangeArrowheads="1"/>
          </p:cNvSpPr>
          <p:nvPr/>
        </p:nvSpPr>
        <p:spPr bwMode="auto">
          <a:xfrm>
            <a:off x="3816238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8</a:t>
            </a:r>
          </a:p>
        </p:txBody>
      </p:sp>
      <p:sp>
        <p:nvSpPr>
          <p:cNvPr id="18463" name="AutoShape 37"/>
          <p:cNvSpPr>
            <a:spLocks noChangeArrowheads="1"/>
          </p:cNvSpPr>
          <p:nvPr/>
        </p:nvSpPr>
        <p:spPr bwMode="auto">
          <a:xfrm>
            <a:off x="1904503" y="778968"/>
            <a:ext cx="3383050" cy="936625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  <a:alpha val="70195"/>
            </a:schemeClr>
          </a:solidFill>
          <a:ln w="2857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uk-UA" sz="6600" b="1" dirty="0">
                <a:solidFill>
                  <a:srgbClr val="006600"/>
                </a:solidFill>
              </a:rPr>
              <a:t>6-5=</a:t>
            </a:r>
            <a:endParaRPr lang="ru-RU" sz="5400" b="1" dirty="0">
              <a:solidFill>
                <a:srgbClr val="006600"/>
              </a:solidFill>
            </a:endParaRPr>
          </a:p>
        </p:txBody>
      </p:sp>
      <p:sp>
        <p:nvSpPr>
          <p:cNvPr id="16432" name="WordArt 48"/>
          <p:cNvSpPr>
            <a:spLocks noChangeArrowheads="1" noChangeShapeType="1" noTextEdit="1"/>
          </p:cNvSpPr>
          <p:nvPr/>
        </p:nvSpPr>
        <p:spPr bwMode="auto">
          <a:xfrm>
            <a:off x="4634133" y="959149"/>
            <a:ext cx="43180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1</a:t>
            </a:r>
          </a:p>
        </p:txBody>
      </p:sp>
      <p:sp>
        <p:nvSpPr>
          <p:cNvPr id="18470" name="Rectangle 49">
            <a:hlinkClick r:id="" action="ppaction://noaction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9144000" y="992316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34" name="Rectangle 50">
            <a:hlinkClick r:id="" action="ppaction://noaction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7524328" y="3016214"/>
            <a:ext cx="914400" cy="914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AutoShape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653088" y="908520"/>
            <a:ext cx="1105172" cy="576264"/>
          </a:xfrm>
          <a:prstGeom prst="notchedRightArrow">
            <a:avLst>
              <a:gd name="adj1" fmla="val 50000"/>
              <a:gd name="adj2" fmla="val 47467"/>
            </a:avLst>
          </a:prstGeom>
          <a:solidFill>
            <a:srgbClr val="8CAB47"/>
          </a:soli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Rectangle 49">
            <a:hlinkClick r:id="" action="ppaction://noaction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67544" y="1844129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Прямоугольник с двумя скругленными соседними углами 17"/>
          <p:cNvSpPr/>
          <p:nvPr/>
        </p:nvSpPr>
        <p:spPr>
          <a:xfrm>
            <a:off x="539552" y="1988840"/>
            <a:ext cx="1512168" cy="1209872"/>
          </a:xfrm>
          <a:prstGeom prst="round2SameRect">
            <a:avLst/>
          </a:prstGeom>
          <a:solidFill>
            <a:srgbClr val="FFFFFF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17244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643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Oval 6" descr="игр3"/>
          <p:cNvSpPr>
            <a:spLocks noChangeArrowheads="1"/>
          </p:cNvSpPr>
          <p:nvPr/>
        </p:nvSpPr>
        <p:spPr bwMode="auto">
          <a:xfrm>
            <a:off x="2250225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18434" name="Oval 7" descr="игр3"/>
          <p:cNvSpPr>
            <a:spLocks noChangeArrowheads="1"/>
          </p:cNvSpPr>
          <p:nvPr/>
        </p:nvSpPr>
        <p:spPr bwMode="auto">
          <a:xfrm>
            <a:off x="3816238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3</a:t>
            </a:r>
          </a:p>
        </p:txBody>
      </p:sp>
      <p:sp>
        <p:nvSpPr>
          <p:cNvPr id="18435" name="Oval 8" descr="игр3"/>
          <p:cNvSpPr>
            <a:spLocks noChangeArrowheads="1"/>
          </p:cNvSpPr>
          <p:nvPr/>
        </p:nvSpPr>
        <p:spPr bwMode="auto">
          <a:xfrm>
            <a:off x="684212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1</a:t>
            </a:r>
          </a:p>
        </p:txBody>
      </p:sp>
      <p:sp>
        <p:nvSpPr>
          <p:cNvPr id="18436" name="Oval 9" descr="игр3"/>
          <p:cNvSpPr>
            <a:spLocks noChangeArrowheads="1"/>
          </p:cNvSpPr>
          <p:nvPr/>
        </p:nvSpPr>
        <p:spPr bwMode="auto">
          <a:xfrm>
            <a:off x="5382251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8437" name="Oval 10" descr="игр3"/>
          <p:cNvSpPr>
            <a:spLocks noChangeArrowheads="1"/>
          </p:cNvSpPr>
          <p:nvPr/>
        </p:nvSpPr>
        <p:spPr bwMode="auto">
          <a:xfrm>
            <a:off x="6948264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18438" name="Oval 11" descr="игр3"/>
          <p:cNvSpPr>
            <a:spLocks noChangeArrowheads="1"/>
          </p:cNvSpPr>
          <p:nvPr/>
        </p:nvSpPr>
        <p:spPr bwMode="auto">
          <a:xfrm>
            <a:off x="684212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6</a:t>
            </a:r>
          </a:p>
        </p:txBody>
      </p:sp>
      <p:sp>
        <p:nvSpPr>
          <p:cNvPr id="18439" name="Oval 13" descr="игр3"/>
          <p:cNvSpPr>
            <a:spLocks noChangeArrowheads="1"/>
          </p:cNvSpPr>
          <p:nvPr/>
        </p:nvSpPr>
        <p:spPr bwMode="auto">
          <a:xfrm>
            <a:off x="6948264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10</a:t>
            </a:r>
          </a:p>
        </p:txBody>
      </p:sp>
      <p:sp>
        <p:nvSpPr>
          <p:cNvPr id="18441" name="Oval 15" descr="игр3"/>
          <p:cNvSpPr>
            <a:spLocks noChangeArrowheads="1"/>
          </p:cNvSpPr>
          <p:nvPr/>
        </p:nvSpPr>
        <p:spPr bwMode="auto">
          <a:xfrm>
            <a:off x="5382251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9</a:t>
            </a:r>
          </a:p>
        </p:txBody>
      </p:sp>
      <p:sp>
        <p:nvSpPr>
          <p:cNvPr id="18451" name="Oval 25" descr="игр3"/>
          <p:cNvSpPr>
            <a:spLocks noChangeArrowheads="1"/>
          </p:cNvSpPr>
          <p:nvPr/>
        </p:nvSpPr>
        <p:spPr bwMode="auto">
          <a:xfrm>
            <a:off x="2250225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7</a:t>
            </a:r>
          </a:p>
        </p:txBody>
      </p:sp>
      <p:sp>
        <p:nvSpPr>
          <p:cNvPr id="18454" name="Oval 28" descr="игр3"/>
          <p:cNvSpPr>
            <a:spLocks noChangeArrowheads="1"/>
          </p:cNvSpPr>
          <p:nvPr/>
        </p:nvSpPr>
        <p:spPr bwMode="auto">
          <a:xfrm>
            <a:off x="3816238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8</a:t>
            </a:r>
          </a:p>
        </p:txBody>
      </p:sp>
      <p:sp>
        <p:nvSpPr>
          <p:cNvPr id="18463" name="AutoShape 37"/>
          <p:cNvSpPr>
            <a:spLocks noChangeArrowheads="1"/>
          </p:cNvSpPr>
          <p:nvPr/>
        </p:nvSpPr>
        <p:spPr bwMode="auto">
          <a:xfrm>
            <a:off x="1904503" y="778968"/>
            <a:ext cx="3383050" cy="936625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  <a:alpha val="70195"/>
            </a:schemeClr>
          </a:solidFill>
          <a:ln w="2857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uk-UA" sz="6600" b="1" dirty="0">
                <a:solidFill>
                  <a:srgbClr val="006600"/>
                </a:solidFill>
              </a:rPr>
              <a:t>8-4</a:t>
            </a:r>
            <a:r>
              <a:rPr lang="uk-UA" sz="5400" b="1" dirty="0">
                <a:solidFill>
                  <a:srgbClr val="006600"/>
                </a:solidFill>
              </a:rPr>
              <a:t>=</a:t>
            </a:r>
            <a:endParaRPr lang="ru-RU" sz="5400" b="1" dirty="0">
              <a:solidFill>
                <a:srgbClr val="006600"/>
              </a:solidFill>
            </a:endParaRPr>
          </a:p>
        </p:txBody>
      </p:sp>
      <p:sp>
        <p:nvSpPr>
          <p:cNvPr id="16432" name="WordArt 48"/>
          <p:cNvSpPr>
            <a:spLocks noChangeArrowheads="1" noChangeShapeType="1" noTextEdit="1"/>
          </p:cNvSpPr>
          <p:nvPr/>
        </p:nvSpPr>
        <p:spPr bwMode="auto">
          <a:xfrm>
            <a:off x="4634133" y="959149"/>
            <a:ext cx="43180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4</a:t>
            </a:r>
          </a:p>
        </p:txBody>
      </p:sp>
      <p:sp>
        <p:nvSpPr>
          <p:cNvPr id="18470" name="Rectangle 49">
            <a:hlinkClick r:id="" action="ppaction://noaction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9144000" y="992316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34" name="Rectangle 50">
            <a:hlinkClick r:id="" action="ppaction://noaction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7524328" y="3016214"/>
            <a:ext cx="914400" cy="914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Rectangle 10" descr="домикi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7766810" y="5733256"/>
            <a:ext cx="1042987" cy="935384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Rectangle 49">
            <a:hlinkClick r:id="" action="ppaction://noaction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67544" y="1844129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" name="Прямоугольник с двумя скругленными соседними углами 18"/>
          <p:cNvSpPr/>
          <p:nvPr/>
        </p:nvSpPr>
        <p:spPr>
          <a:xfrm>
            <a:off x="5220072" y="1988840"/>
            <a:ext cx="1512168" cy="1209872"/>
          </a:xfrm>
          <a:prstGeom prst="round2SameRect">
            <a:avLst/>
          </a:prstGeom>
          <a:solidFill>
            <a:srgbClr val="FFFFFF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35780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64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Oval 6" descr="игр3"/>
          <p:cNvSpPr>
            <a:spLocks noChangeArrowheads="1"/>
          </p:cNvSpPr>
          <p:nvPr/>
        </p:nvSpPr>
        <p:spPr bwMode="auto">
          <a:xfrm>
            <a:off x="2250225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18434" name="Oval 7" descr="игр3"/>
          <p:cNvSpPr>
            <a:spLocks noChangeArrowheads="1"/>
          </p:cNvSpPr>
          <p:nvPr/>
        </p:nvSpPr>
        <p:spPr bwMode="auto">
          <a:xfrm>
            <a:off x="3816238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3</a:t>
            </a:r>
          </a:p>
        </p:txBody>
      </p:sp>
      <p:sp>
        <p:nvSpPr>
          <p:cNvPr id="18435" name="Oval 8" descr="игр3"/>
          <p:cNvSpPr>
            <a:spLocks noChangeArrowheads="1"/>
          </p:cNvSpPr>
          <p:nvPr/>
        </p:nvSpPr>
        <p:spPr bwMode="auto">
          <a:xfrm>
            <a:off x="684212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1</a:t>
            </a:r>
          </a:p>
        </p:txBody>
      </p:sp>
      <p:sp>
        <p:nvSpPr>
          <p:cNvPr id="18436" name="Oval 9" descr="игр3"/>
          <p:cNvSpPr>
            <a:spLocks noChangeArrowheads="1"/>
          </p:cNvSpPr>
          <p:nvPr/>
        </p:nvSpPr>
        <p:spPr bwMode="auto">
          <a:xfrm>
            <a:off x="5382251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8437" name="Oval 10" descr="игр3"/>
          <p:cNvSpPr>
            <a:spLocks noChangeArrowheads="1"/>
          </p:cNvSpPr>
          <p:nvPr/>
        </p:nvSpPr>
        <p:spPr bwMode="auto">
          <a:xfrm>
            <a:off x="6948264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18438" name="Oval 11" descr="игр3"/>
          <p:cNvSpPr>
            <a:spLocks noChangeArrowheads="1"/>
          </p:cNvSpPr>
          <p:nvPr/>
        </p:nvSpPr>
        <p:spPr bwMode="auto">
          <a:xfrm>
            <a:off x="684212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6</a:t>
            </a:r>
          </a:p>
        </p:txBody>
      </p:sp>
      <p:sp>
        <p:nvSpPr>
          <p:cNvPr id="18439" name="Oval 13" descr="игр3"/>
          <p:cNvSpPr>
            <a:spLocks noChangeArrowheads="1"/>
          </p:cNvSpPr>
          <p:nvPr/>
        </p:nvSpPr>
        <p:spPr bwMode="auto">
          <a:xfrm>
            <a:off x="6948264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10</a:t>
            </a:r>
          </a:p>
        </p:txBody>
      </p:sp>
      <p:sp>
        <p:nvSpPr>
          <p:cNvPr id="18441" name="Oval 15" descr="игр3"/>
          <p:cNvSpPr>
            <a:spLocks noChangeArrowheads="1"/>
          </p:cNvSpPr>
          <p:nvPr/>
        </p:nvSpPr>
        <p:spPr bwMode="auto">
          <a:xfrm>
            <a:off x="5382251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9</a:t>
            </a:r>
          </a:p>
        </p:txBody>
      </p:sp>
      <p:sp>
        <p:nvSpPr>
          <p:cNvPr id="18451" name="Oval 25" descr="игр3"/>
          <p:cNvSpPr>
            <a:spLocks noChangeArrowheads="1"/>
          </p:cNvSpPr>
          <p:nvPr/>
        </p:nvSpPr>
        <p:spPr bwMode="auto">
          <a:xfrm>
            <a:off x="2250225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7</a:t>
            </a:r>
          </a:p>
        </p:txBody>
      </p:sp>
      <p:sp>
        <p:nvSpPr>
          <p:cNvPr id="18454" name="Oval 28" descr="игр3"/>
          <p:cNvSpPr>
            <a:spLocks noChangeArrowheads="1"/>
          </p:cNvSpPr>
          <p:nvPr/>
        </p:nvSpPr>
        <p:spPr bwMode="auto">
          <a:xfrm>
            <a:off x="3816238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8</a:t>
            </a:r>
          </a:p>
        </p:txBody>
      </p:sp>
      <p:sp>
        <p:nvSpPr>
          <p:cNvPr id="16434" name="Rectangle 50">
            <a:hlinkClick r:id="" action="ppaction://noaction">
              <a:snd r:embed="rId3" name="chimes.wav"/>
            </a:hlinkClick>
          </p:cNvPr>
          <p:cNvSpPr>
            <a:spLocks noChangeArrowheads="1"/>
          </p:cNvSpPr>
          <p:nvPr/>
        </p:nvSpPr>
        <p:spPr bwMode="auto">
          <a:xfrm>
            <a:off x="7524328" y="3016214"/>
            <a:ext cx="914400" cy="914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70" name="Rectangle 49">
            <a:hlinkClick r:id="" action="ppaction://noaction">
              <a:snd r:embed="rId4" name="click.wav"/>
            </a:hlinkClick>
          </p:cNvPr>
          <p:cNvSpPr>
            <a:spLocks noChangeArrowheads="1"/>
          </p:cNvSpPr>
          <p:nvPr/>
        </p:nvSpPr>
        <p:spPr bwMode="auto">
          <a:xfrm>
            <a:off x="611560" y="1988840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63" name="AutoShape 37"/>
          <p:cNvSpPr>
            <a:spLocks noChangeArrowheads="1"/>
          </p:cNvSpPr>
          <p:nvPr/>
        </p:nvSpPr>
        <p:spPr bwMode="auto">
          <a:xfrm>
            <a:off x="1904503" y="778968"/>
            <a:ext cx="3383050" cy="936625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  <a:alpha val="70195"/>
            </a:schemeClr>
          </a:solidFill>
          <a:ln w="2857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uk-UA" sz="6600" b="1" dirty="0">
                <a:solidFill>
                  <a:srgbClr val="006600"/>
                </a:solidFill>
              </a:rPr>
              <a:t>4+5</a:t>
            </a:r>
            <a:r>
              <a:rPr lang="uk-UA" sz="5400" b="1" dirty="0">
                <a:solidFill>
                  <a:srgbClr val="006600"/>
                </a:solidFill>
              </a:rPr>
              <a:t>=</a:t>
            </a:r>
            <a:endParaRPr lang="ru-RU" sz="5400" b="1" dirty="0">
              <a:solidFill>
                <a:srgbClr val="006600"/>
              </a:solidFill>
            </a:endParaRPr>
          </a:p>
        </p:txBody>
      </p:sp>
      <p:sp>
        <p:nvSpPr>
          <p:cNvPr id="42" name="AutoShape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653088" y="1052536"/>
            <a:ext cx="1105172" cy="576264"/>
          </a:xfrm>
          <a:prstGeom prst="notchedRightArrow">
            <a:avLst>
              <a:gd name="adj1" fmla="val 50000"/>
              <a:gd name="adj2" fmla="val 47467"/>
            </a:avLst>
          </a:prstGeom>
          <a:solidFill>
            <a:srgbClr val="8CAB47"/>
          </a:soli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44" name="Прямоугольник с двумя скругленными соседними углами 43"/>
          <p:cNvSpPr/>
          <p:nvPr/>
        </p:nvSpPr>
        <p:spPr>
          <a:xfrm>
            <a:off x="5148064" y="3717032"/>
            <a:ext cx="1584176" cy="1440160"/>
          </a:xfrm>
          <a:prstGeom prst="round2Same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с двумя скругленными соседними углами 2"/>
          <p:cNvSpPr/>
          <p:nvPr/>
        </p:nvSpPr>
        <p:spPr>
          <a:xfrm>
            <a:off x="5279021" y="3829083"/>
            <a:ext cx="1512168" cy="1209872"/>
          </a:xfrm>
          <a:prstGeom prst="round2SameRect">
            <a:avLst/>
          </a:prstGeom>
          <a:solidFill>
            <a:srgbClr val="FFFFFF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432" name="WordArt 48"/>
          <p:cNvSpPr>
            <a:spLocks noChangeArrowheads="1" noChangeShapeType="1" noTextEdit="1"/>
          </p:cNvSpPr>
          <p:nvPr/>
        </p:nvSpPr>
        <p:spPr bwMode="auto">
          <a:xfrm>
            <a:off x="4634133" y="959149"/>
            <a:ext cx="43180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9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164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Oval 6" descr="игр3"/>
          <p:cNvSpPr>
            <a:spLocks noChangeArrowheads="1"/>
          </p:cNvSpPr>
          <p:nvPr/>
        </p:nvSpPr>
        <p:spPr bwMode="auto">
          <a:xfrm>
            <a:off x="2250225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18434" name="Oval 7" descr="игр3"/>
          <p:cNvSpPr>
            <a:spLocks noChangeArrowheads="1"/>
          </p:cNvSpPr>
          <p:nvPr/>
        </p:nvSpPr>
        <p:spPr bwMode="auto">
          <a:xfrm>
            <a:off x="3816238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3</a:t>
            </a:r>
          </a:p>
        </p:txBody>
      </p:sp>
      <p:sp>
        <p:nvSpPr>
          <p:cNvPr id="18435" name="Oval 8" descr="игр3"/>
          <p:cNvSpPr>
            <a:spLocks noChangeArrowheads="1"/>
          </p:cNvSpPr>
          <p:nvPr/>
        </p:nvSpPr>
        <p:spPr bwMode="auto">
          <a:xfrm>
            <a:off x="684212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1</a:t>
            </a:r>
          </a:p>
        </p:txBody>
      </p:sp>
      <p:sp>
        <p:nvSpPr>
          <p:cNvPr id="18436" name="Oval 9" descr="игр3"/>
          <p:cNvSpPr>
            <a:spLocks noChangeArrowheads="1"/>
          </p:cNvSpPr>
          <p:nvPr/>
        </p:nvSpPr>
        <p:spPr bwMode="auto">
          <a:xfrm>
            <a:off x="5382251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8437" name="Oval 10" descr="игр3"/>
          <p:cNvSpPr>
            <a:spLocks noChangeArrowheads="1"/>
          </p:cNvSpPr>
          <p:nvPr/>
        </p:nvSpPr>
        <p:spPr bwMode="auto">
          <a:xfrm>
            <a:off x="6948264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18438" name="Oval 11" descr="игр3"/>
          <p:cNvSpPr>
            <a:spLocks noChangeArrowheads="1"/>
          </p:cNvSpPr>
          <p:nvPr/>
        </p:nvSpPr>
        <p:spPr bwMode="auto">
          <a:xfrm>
            <a:off x="684212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6</a:t>
            </a:r>
          </a:p>
        </p:txBody>
      </p:sp>
      <p:sp>
        <p:nvSpPr>
          <p:cNvPr id="18439" name="Oval 13" descr="игр3"/>
          <p:cNvSpPr>
            <a:spLocks noChangeArrowheads="1"/>
          </p:cNvSpPr>
          <p:nvPr/>
        </p:nvSpPr>
        <p:spPr bwMode="auto">
          <a:xfrm>
            <a:off x="6948264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10</a:t>
            </a:r>
          </a:p>
        </p:txBody>
      </p:sp>
      <p:sp>
        <p:nvSpPr>
          <p:cNvPr id="18441" name="Oval 15" descr="игр3"/>
          <p:cNvSpPr>
            <a:spLocks noChangeArrowheads="1"/>
          </p:cNvSpPr>
          <p:nvPr/>
        </p:nvSpPr>
        <p:spPr bwMode="auto">
          <a:xfrm>
            <a:off x="5382251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9</a:t>
            </a:r>
          </a:p>
        </p:txBody>
      </p:sp>
      <p:sp>
        <p:nvSpPr>
          <p:cNvPr id="18451" name="Oval 25" descr="игр3"/>
          <p:cNvSpPr>
            <a:spLocks noChangeArrowheads="1"/>
          </p:cNvSpPr>
          <p:nvPr/>
        </p:nvSpPr>
        <p:spPr bwMode="auto">
          <a:xfrm>
            <a:off x="2250225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7</a:t>
            </a:r>
          </a:p>
        </p:txBody>
      </p:sp>
      <p:sp>
        <p:nvSpPr>
          <p:cNvPr id="18454" name="Oval 28" descr="игр3"/>
          <p:cNvSpPr>
            <a:spLocks noChangeArrowheads="1"/>
          </p:cNvSpPr>
          <p:nvPr/>
        </p:nvSpPr>
        <p:spPr bwMode="auto">
          <a:xfrm>
            <a:off x="3816238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8</a:t>
            </a:r>
          </a:p>
        </p:txBody>
      </p:sp>
      <p:sp>
        <p:nvSpPr>
          <p:cNvPr id="18463" name="AutoShape 37"/>
          <p:cNvSpPr>
            <a:spLocks noChangeArrowheads="1"/>
          </p:cNvSpPr>
          <p:nvPr/>
        </p:nvSpPr>
        <p:spPr bwMode="auto">
          <a:xfrm>
            <a:off x="1904503" y="778968"/>
            <a:ext cx="3383050" cy="936625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  <a:alpha val="70195"/>
            </a:schemeClr>
          </a:solidFill>
          <a:ln w="2857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uk-UA" sz="6600" b="1" dirty="0">
                <a:solidFill>
                  <a:srgbClr val="006600"/>
                </a:solidFill>
              </a:rPr>
              <a:t>6+1</a:t>
            </a:r>
            <a:r>
              <a:rPr lang="uk-UA" sz="5400" b="1" dirty="0">
                <a:solidFill>
                  <a:srgbClr val="006600"/>
                </a:solidFill>
              </a:rPr>
              <a:t>=</a:t>
            </a:r>
            <a:endParaRPr lang="ru-RU" sz="5400" b="1" dirty="0">
              <a:solidFill>
                <a:srgbClr val="006600"/>
              </a:solidFill>
            </a:endParaRPr>
          </a:p>
        </p:txBody>
      </p:sp>
      <p:sp>
        <p:nvSpPr>
          <p:cNvPr id="16432" name="WordArt 48"/>
          <p:cNvSpPr>
            <a:spLocks noChangeArrowheads="1" noChangeShapeType="1" noTextEdit="1"/>
          </p:cNvSpPr>
          <p:nvPr/>
        </p:nvSpPr>
        <p:spPr bwMode="auto">
          <a:xfrm>
            <a:off x="4634133" y="959149"/>
            <a:ext cx="43180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7</a:t>
            </a:r>
          </a:p>
        </p:txBody>
      </p:sp>
      <p:sp>
        <p:nvSpPr>
          <p:cNvPr id="18470" name="Rectangle 49">
            <a:hlinkClick r:id="" action="ppaction://noaction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67544" y="1844129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34" name="Rectangle 50">
            <a:hlinkClick r:id="" action="ppaction://noaction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7524328" y="3016214"/>
            <a:ext cx="914400" cy="914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AutoShape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653088" y="980528"/>
            <a:ext cx="1105172" cy="576264"/>
          </a:xfrm>
          <a:prstGeom prst="notchedRightArrow">
            <a:avLst>
              <a:gd name="adj1" fmla="val 50000"/>
              <a:gd name="adj2" fmla="val 47467"/>
            </a:avLst>
          </a:prstGeom>
          <a:solidFill>
            <a:srgbClr val="8CAB47"/>
          </a:soli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Прямоугольник с двумя скругленными соседними углами 16"/>
          <p:cNvSpPr/>
          <p:nvPr/>
        </p:nvSpPr>
        <p:spPr>
          <a:xfrm>
            <a:off x="2123728" y="3829083"/>
            <a:ext cx="1512168" cy="1209872"/>
          </a:xfrm>
          <a:prstGeom prst="round2SameRect">
            <a:avLst/>
          </a:prstGeom>
          <a:solidFill>
            <a:srgbClr val="FFFFFF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51627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64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Oval 6" descr="игр3"/>
          <p:cNvSpPr>
            <a:spLocks noChangeArrowheads="1"/>
          </p:cNvSpPr>
          <p:nvPr/>
        </p:nvSpPr>
        <p:spPr bwMode="auto">
          <a:xfrm>
            <a:off x="2250225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18434" name="Oval 7" descr="игр3"/>
          <p:cNvSpPr>
            <a:spLocks noChangeArrowheads="1"/>
          </p:cNvSpPr>
          <p:nvPr/>
        </p:nvSpPr>
        <p:spPr bwMode="auto">
          <a:xfrm>
            <a:off x="3816238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3</a:t>
            </a:r>
          </a:p>
        </p:txBody>
      </p:sp>
      <p:sp>
        <p:nvSpPr>
          <p:cNvPr id="18435" name="Oval 8" descr="игр3"/>
          <p:cNvSpPr>
            <a:spLocks noChangeArrowheads="1"/>
          </p:cNvSpPr>
          <p:nvPr/>
        </p:nvSpPr>
        <p:spPr bwMode="auto">
          <a:xfrm>
            <a:off x="684212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1</a:t>
            </a:r>
          </a:p>
        </p:txBody>
      </p:sp>
      <p:sp>
        <p:nvSpPr>
          <p:cNvPr id="18436" name="Oval 9" descr="игр3"/>
          <p:cNvSpPr>
            <a:spLocks noChangeArrowheads="1"/>
          </p:cNvSpPr>
          <p:nvPr/>
        </p:nvSpPr>
        <p:spPr bwMode="auto">
          <a:xfrm>
            <a:off x="5382251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8437" name="Oval 10" descr="игр3"/>
          <p:cNvSpPr>
            <a:spLocks noChangeArrowheads="1"/>
          </p:cNvSpPr>
          <p:nvPr/>
        </p:nvSpPr>
        <p:spPr bwMode="auto">
          <a:xfrm>
            <a:off x="6948264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18438" name="Oval 11" descr="игр3"/>
          <p:cNvSpPr>
            <a:spLocks noChangeArrowheads="1"/>
          </p:cNvSpPr>
          <p:nvPr/>
        </p:nvSpPr>
        <p:spPr bwMode="auto">
          <a:xfrm>
            <a:off x="684212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6</a:t>
            </a:r>
          </a:p>
        </p:txBody>
      </p:sp>
      <p:sp>
        <p:nvSpPr>
          <p:cNvPr id="18439" name="Oval 13" descr="игр3"/>
          <p:cNvSpPr>
            <a:spLocks noChangeArrowheads="1"/>
          </p:cNvSpPr>
          <p:nvPr/>
        </p:nvSpPr>
        <p:spPr bwMode="auto">
          <a:xfrm>
            <a:off x="6948264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10</a:t>
            </a:r>
          </a:p>
        </p:txBody>
      </p:sp>
      <p:sp>
        <p:nvSpPr>
          <p:cNvPr id="18441" name="Oval 15" descr="игр3"/>
          <p:cNvSpPr>
            <a:spLocks noChangeArrowheads="1"/>
          </p:cNvSpPr>
          <p:nvPr/>
        </p:nvSpPr>
        <p:spPr bwMode="auto">
          <a:xfrm>
            <a:off x="5382251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9</a:t>
            </a:r>
          </a:p>
        </p:txBody>
      </p:sp>
      <p:sp>
        <p:nvSpPr>
          <p:cNvPr id="18451" name="Oval 25" descr="игр3"/>
          <p:cNvSpPr>
            <a:spLocks noChangeArrowheads="1"/>
          </p:cNvSpPr>
          <p:nvPr/>
        </p:nvSpPr>
        <p:spPr bwMode="auto">
          <a:xfrm>
            <a:off x="2250225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7</a:t>
            </a:r>
          </a:p>
        </p:txBody>
      </p:sp>
      <p:sp>
        <p:nvSpPr>
          <p:cNvPr id="18454" name="Oval 28" descr="игр3"/>
          <p:cNvSpPr>
            <a:spLocks noChangeArrowheads="1"/>
          </p:cNvSpPr>
          <p:nvPr/>
        </p:nvSpPr>
        <p:spPr bwMode="auto">
          <a:xfrm>
            <a:off x="3816238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8</a:t>
            </a:r>
          </a:p>
        </p:txBody>
      </p:sp>
      <p:sp>
        <p:nvSpPr>
          <p:cNvPr id="18463" name="AutoShape 37"/>
          <p:cNvSpPr>
            <a:spLocks noChangeArrowheads="1"/>
          </p:cNvSpPr>
          <p:nvPr/>
        </p:nvSpPr>
        <p:spPr bwMode="auto">
          <a:xfrm>
            <a:off x="1360920" y="778968"/>
            <a:ext cx="3675609" cy="936625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  <a:alpha val="70195"/>
            </a:schemeClr>
          </a:solidFill>
          <a:ln w="2857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uk-UA" sz="6600" b="1" dirty="0">
                <a:solidFill>
                  <a:srgbClr val="006600"/>
                </a:solidFill>
              </a:rPr>
              <a:t>4+6</a:t>
            </a:r>
            <a:r>
              <a:rPr lang="uk-UA" sz="5400" b="1" dirty="0">
                <a:solidFill>
                  <a:srgbClr val="006600"/>
                </a:solidFill>
              </a:rPr>
              <a:t>=</a:t>
            </a:r>
            <a:endParaRPr lang="ru-RU" sz="5400" b="1" dirty="0">
              <a:solidFill>
                <a:srgbClr val="006600"/>
              </a:solidFill>
            </a:endParaRPr>
          </a:p>
        </p:txBody>
      </p:sp>
      <p:sp>
        <p:nvSpPr>
          <p:cNvPr id="16432" name="WordArt 48"/>
          <p:cNvSpPr>
            <a:spLocks noChangeArrowheads="1" noChangeShapeType="1" noTextEdit="1"/>
          </p:cNvSpPr>
          <p:nvPr/>
        </p:nvSpPr>
        <p:spPr bwMode="auto">
          <a:xfrm>
            <a:off x="4139952" y="959149"/>
            <a:ext cx="787561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10</a:t>
            </a:r>
          </a:p>
        </p:txBody>
      </p:sp>
      <p:sp>
        <p:nvSpPr>
          <p:cNvPr id="18470" name="Rectangle 49">
            <a:hlinkClick r:id="" action="ppaction://noaction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9144000" y="992316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34" name="Rectangle 50">
            <a:hlinkClick r:id="" action="ppaction://noaction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7524328" y="3016214"/>
            <a:ext cx="914400" cy="914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AutoShape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653088" y="1052536"/>
            <a:ext cx="1105172" cy="576264"/>
          </a:xfrm>
          <a:prstGeom prst="notchedRightArrow">
            <a:avLst>
              <a:gd name="adj1" fmla="val 50000"/>
              <a:gd name="adj2" fmla="val 47467"/>
            </a:avLst>
          </a:prstGeom>
          <a:solidFill>
            <a:srgbClr val="8CAB47"/>
          </a:soli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Rectangle 49">
            <a:hlinkClick r:id="" action="ppaction://noaction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251520" y="1844129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Прямоугольник с двумя скругленными соседними углами 17"/>
          <p:cNvSpPr/>
          <p:nvPr/>
        </p:nvSpPr>
        <p:spPr>
          <a:xfrm>
            <a:off x="6804248" y="3829083"/>
            <a:ext cx="1512168" cy="1209872"/>
          </a:xfrm>
          <a:prstGeom prst="round2SameRect">
            <a:avLst/>
          </a:prstGeom>
          <a:solidFill>
            <a:srgbClr val="FFFFFF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49579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64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Oval 6" descr="игр3"/>
          <p:cNvSpPr>
            <a:spLocks noChangeArrowheads="1"/>
          </p:cNvSpPr>
          <p:nvPr/>
        </p:nvSpPr>
        <p:spPr bwMode="auto">
          <a:xfrm>
            <a:off x="2250225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18434" name="Oval 7" descr="игр3"/>
          <p:cNvSpPr>
            <a:spLocks noChangeArrowheads="1"/>
          </p:cNvSpPr>
          <p:nvPr/>
        </p:nvSpPr>
        <p:spPr bwMode="auto">
          <a:xfrm>
            <a:off x="3816238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3</a:t>
            </a:r>
          </a:p>
        </p:txBody>
      </p:sp>
      <p:sp>
        <p:nvSpPr>
          <p:cNvPr id="18435" name="Oval 8" descr="игр3"/>
          <p:cNvSpPr>
            <a:spLocks noChangeArrowheads="1"/>
          </p:cNvSpPr>
          <p:nvPr/>
        </p:nvSpPr>
        <p:spPr bwMode="auto">
          <a:xfrm>
            <a:off x="684212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1</a:t>
            </a:r>
          </a:p>
        </p:txBody>
      </p:sp>
      <p:sp>
        <p:nvSpPr>
          <p:cNvPr id="18436" name="Oval 9" descr="игр3"/>
          <p:cNvSpPr>
            <a:spLocks noChangeArrowheads="1"/>
          </p:cNvSpPr>
          <p:nvPr/>
        </p:nvSpPr>
        <p:spPr bwMode="auto">
          <a:xfrm>
            <a:off x="5382251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8437" name="Oval 10" descr="игр3"/>
          <p:cNvSpPr>
            <a:spLocks noChangeArrowheads="1"/>
          </p:cNvSpPr>
          <p:nvPr/>
        </p:nvSpPr>
        <p:spPr bwMode="auto">
          <a:xfrm>
            <a:off x="6948264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18438" name="Oval 11" descr="игр3"/>
          <p:cNvSpPr>
            <a:spLocks noChangeArrowheads="1"/>
          </p:cNvSpPr>
          <p:nvPr/>
        </p:nvSpPr>
        <p:spPr bwMode="auto">
          <a:xfrm>
            <a:off x="684212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6</a:t>
            </a:r>
          </a:p>
        </p:txBody>
      </p:sp>
      <p:sp>
        <p:nvSpPr>
          <p:cNvPr id="18439" name="Oval 13" descr="игр3"/>
          <p:cNvSpPr>
            <a:spLocks noChangeArrowheads="1"/>
          </p:cNvSpPr>
          <p:nvPr/>
        </p:nvSpPr>
        <p:spPr bwMode="auto">
          <a:xfrm>
            <a:off x="6948264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10</a:t>
            </a:r>
          </a:p>
        </p:txBody>
      </p:sp>
      <p:sp>
        <p:nvSpPr>
          <p:cNvPr id="18441" name="Oval 15" descr="игр3"/>
          <p:cNvSpPr>
            <a:spLocks noChangeArrowheads="1"/>
          </p:cNvSpPr>
          <p:nvPr/>
        </p:nvSpPr>
        <p:spPr bwMode="auto">
          <a:xfrm>
            <a:off x="5382251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9</a:t>
            </a:r>
          </a:p>
        </p:txBody>
      </p:sp>
      <p:sp>
        <p:nvSpPr>
          <p:cNvPr id="18451" name="Oval 25" descr="игр3"/>
          <p:cNvSpPr>
            <a:spLocks noChangeArrowheads="1"/>
          </p:cNvSpPr>
          <p:nvPr/>
        </p:nvSpPr>
        <p:spPr bwMode="auto">
          <a:xfrm>
            <a:off x="2250225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7</a:t>
            </a:r>
          </a:p>
        </p:txBody>
      </p:sp>
      <p:sp>
        <p:nvSpPr>
          <p:cNvPr id="18454" name="Oval 28" descr="игр3"/>
          <p:cNvSpPr>
            <a:spLocks noChangeArrowheads="1"/>
          </p:cNvSpPr>
          <p:nvPr/>
        </p:nvSpPr>
        <p:spPr bwMode="auto">
          <a:xfrm>
            <a:off x="3816238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8</a:t>
            </a:r>
          </a:p>
        </p:txBody>
      </p:sp>
      <p:sp>
        <p:nvSpPr>
          <p:cNvPr id="18463" name="AutoShape 37"/>
          <p:cNvSpPr>
            <a:spLocks noChangeArrowheads="1"/>
          </p:cNvSpPr>
          <p:nvPr/>
        </p:nvSpPr>
        <p:spPr bwMode="auto">
          <a:xfrm>
            <a:off x="1904503" y="778968"/>
            <a:ext cx="3383050" cy="936625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  <a:alpha val="70195"/>
            </a:schemeClr>
          </a:solidFill>
          <a:ln w="2857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uk-UA" sz="6600" b="1" dirty="0">
                <a:solidFill>
                  <a:srgbClr val="006600"/>
                </a:solidFill>
              </a:rPr>
              <a:t>4+3</a:t>
            </a:r>
            <a:r>
              <a:rPr lang="uk-UA" sz="5400" b="1" dirty="0">
                <a:solidFill>
                  <a:srgbClr val="006600"/>
                </a:solidFill>
              </a:rPr>
              <a:t>=</a:t>
            </a:r>
            <a:endParaRPr lang="ru-RU" sz="5400" b="1" dirty="0">
              <a:solidFill>
                <a:srgbClr val="006600"/>
              </a:solidFill>
            </a:endParaRPr>
          </a:p>
        </p:txBody>
      </p:sp>
      <p:sp>
        <p:nvSpPr>
          <p:cNvPr id="16432" name="WordArt 48"/>
          <p:cNvSpPr>
            <a:spLocks noChangeArrowheads="1" noChangeShapeType="1" noTextEdit="1"/>
          </p:cNvSpPr>
          <p:nvPr/>
        </p:nvSpPr>
        <p:spPr bwMode="auto">
          <a:xfrm>
            <a:off x="4634133" y="959149"/>
            <a:ext cx="43180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7</a:t>
            </a:r>
          </a:p>
        </p:txBody>
      </p:sp>
      <p:sp>
        <p:nvSpPr>
          <p:cNvPr id="18470" name="Rectangle 49">
            <a:hlinkClick r:id="" action="ppaction://noaction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9144000" y="992316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34" name="Rectangle 50">
            <a:hlinkClick r:id="" action="ppaction://noaction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7524328" y="3016214"/>
            <a:ext cx="914400" cy="914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AutoShape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653088" y="980528"/>
            <a:ext cx="1105172" cy="576264"/>
          </a:xfrm>
          <a:prstGeom prst="notchedRightArrow">
            <a:avLst>
              <a:gd name="adj1" fmla="val 50000"/>
              <a:gd name="adj2" fmla="val 47467"/>
            </a:avLst>
          </a:prstGeom>
          <a:solidFill>
            <a:srgbClr val="8CAB47"/>
          </a:soli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Rectangle 49">
            <a:hlinkClick r:id="" action="ppaction://noaction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67544" y="1844129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Прямоугольник с двумя скругленными соседними углами 17"/>
          <p:cNvSpPr/>
          <p:nvPr/>
        </p:nvSpPr>
        <p:spPr>
          <a:xfrm>
            <a:off x="2123728" y="3829083"/>
            <a:ext cx="1512168" cy="1209872"/>
          </a:xfrm>
          <a:prstGeom prst="round2SameRect">
            <a:avLst/>
          </a:prstGeom>
          <a:solidFill>
            <a:srgbClr val="FFFFFF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20974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64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Oval 6" descr="игр3"/>
          <p:cNvSpPr>
            <a:spLocks noChangeArrowheads="1"/>
          </p:cNvSpPr>
          <p:nvPr/>
        </p:nvSpPr>
        <p:spPr bwMode="auto">
          <a:xfrm>
            <a:off x="2250225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18434" name="Oval 7" descr="игр3"/>
          <p:cNvSpPr>
            <a:spLocks noChangeArrowheads="1"/>
          </p:cNvSpPr>
          <p:nvPr/>
        </p:nvSpPr>
        <p:spPr bwMode="auto">
          <a:xfrm>
            <a:off x="3816238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3</a:t>
            </a:r>
          </a:p>
        </p:txBody>
      </p:sp>
      <p:sp>
        <p:nvSpPr>
          <p:cNvPr id="18435" name="Oval 8" descr="игр3"/>
          <p:cNvSpPr>
            <a:spLocks noChangeArrowheads="1"/>
          </p:cNvSpPr>
          <p:nvPr/>
        </p:nvSpPr>
        <p:spPr bwMode="auto">
          <a:xfrm>
            <a:off x="684212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1</a:t>
            </a:r>
          </a:p>
        </p:txBody>
      </p:sp>
      <p:sp>
        <p:nvSpPr>
          <p:cNvPr id="18436" name="Oval 9" descr="игр3"/>
          <p:cNvSpPr>
            <a:spLocks noChangeArrowheads="1"/>
          </p:cNvSpPr>
          <p:nvPr/>
        </p:nvSpPr>
        <p:spPr bwMode="auto">
          <a:xfrm>
            <a:off x="5382251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8437" name="Oval 10" descr="игр3"/>
          <p:cNvSpPr>
            <a:spLocks noChangeArrowheads="1"/>
          </p:cNvSpPr>
          <p:nvPr/>
        </p:nvSpPr>
        <p:spPr bwMode="auto">
          <a:xfrm>
            <a:off x="6948264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18438" name="Oval 11" descr="игр3"/>
          <p:cNvSpPr>
            <a:spLocks noChangeArrowheads="1"/>
          </p:cNvSpPr>
          <p:nvPr/>
        </p:nvSpPr>
        <p:spPr bwMode="auto">
          <a:xfrm>
            <a:off x="684212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6</a:t>
            </a:r>
          </a:p>
        </p:txBody>
      </p:sp>
      <p:sp>
        <p:nvSpPr>
          <p:cNvPr id="18439" name="Oval 13" descr="игр3"/>
          <p:cNvSpPr>
            <a:spLocks noChangeArrowheads="1"/>
          </p:cNvSpPr>
          <p:nvPr/>
        </p:nvSpPr>
        <p:spPr bwMode="auto">
          <a:xfrm>
            <a:off x="6948264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10</a:t>
            </a:r>
          </a:p>
        </p:txBody>
      </p:sp>
      <p:sp>
        <p:nvSpPr>
          <p:cNvPr id="18441" name="Oval 15" descr="игр3"/>
          <p:cNvSpPr>
            <a:spLocks noChangeArrowheads="1"/>
          </p:cNvSpPr>
          <p:nvPr/>
        </p:nvSpPr>
        <p:spPr bwMode="auto">
          <a:xfrm>
            <a:off x="5382251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9</a:t>
            </a:r>
          </a:p>
        </p:txBody>
      </p:sp>
      <p:sp>
        <p:nvSpPr>
          <p:cNvPr id="18451" name="Oval 25" descr="игр3"/>
          <p:cNvSpPr>
            <a:spLocks noChangeArrowheads="1"/>
          </p:cNvSpPr>
          <p:nvPr/>
        </p:nvSpPr>
        <p:spPr bwMode="auto">
          <a:xfrm>
            <a:off x="2250225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7</a:t>
            </a:r>
          </a:p>
        </p:txBody>
      </p:sp>
      <p:sp>
        <p:nvSpPr>
          <p:cNvPr id="18454" name="Oval 28" descr="игр3"/>
          <p:cNvSpPr>
            <a:spLocks noChangeArrowheads="1"/>
          </p:cNvSpPr>
          <p:nvPr/>
        </p:nvSpPr>
        <p:spPr bwMode="auto">
          <a:xfrm>
            <a:off x="3816238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8</a:t>
            </a:r>
          </a:p>
        </p:txBody>
      </p:sp>
      <p:sp>
        <p:nvSpPr>
          <p:cNvPr id="18463" name="AutoShape 37"/>
          <p:cNvSpPr>
            <a:spLocks noChangeArrowheads="1"/>
          </p:cNvSpPr>
          <p:nvPr/>
        </p:nvSpPr>
        <p:spPr bwMode="auto">
          <a:xfrm>
            <a:off x="1904503" y="778968"/>
            <a:ext cx="3383050" cy="936625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  <a:alpha val="70195"/>
            </a:schemeClr>
          </a:solidFill>
          <a:ln w="2857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uk-UA" sz="6600" b="1" dirty="0">
                <a:solidFill>
                  <a:srgbClr val="006600"/>
                </a:solidFill>
              </a:rPr>
              <a:t>3+2</a:t>
            </a:r>
            <a:r>
              <a:rPr lang="uk-UA" sz="5400" b="1" dirty="0">
                <a:solidFill>
                  <a:srgbClr val="006600"/>
                </a:solidFill>
              </a:rPr>
              <a:t>=</a:t>
            </a:r>
            <a:endParaRPr lang="ru-RU" sz="5400" b="1" dirty="0">
              <a:solidFill>
                <a:srgbClr val="006600"/>
              </a:solidFill>
            </a:endParaRPr>
          </a:p>
        </p:txBody>
      </p:sp>
      <p:sp>
        <p:nvSpPr>
          <p:cNvPr id="16432" name="WordArt 48"/>
          <p:cNvSpPr>
            <a:spLocks noChangeArrowheads="1" noChangeShapeType="1" noTextEdit="1"/>
          </p:cNvSpPr>
          <p:nvPr/>
        </p:nvSpPr>
        <p:spPr bwMode="auto">
          <a:xfrm>
            <a:off x="4634133" y="959149"/>
            <a:ext cx="43180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5</a:t>
            </a:r>
          </a:p>
        </p:txBody>
      </p:sp>
      <p:sp>
        <p:nvSpPr>
          <p:cNvPr id="18470" name="Rectangle 49">
            <a:hlinkClick r:id="" action="ppaction://noaction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9144000" y="992316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34" name="Rectangle 50">
            <a:hlinkClick r:id="" action="ppaction://noaction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7524328" y="3016214"/>
            <a:ext cx="914400" cy="914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AutoShape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653088" y="1052536"/>
            <a:ext cx="1105172" cy="576264"/>
          </a:xfrm>
          <a:prstGeom prst="notchedRightArrow">
            <a:avLst>
              <a:gd name="adj1" fmla="val 50000"/>
              <a:gd name="adj2" fmla="val 47467"/>
            </a:avLst>
          </a:prstGeom>
          <a:solidFill>
            <a:srgbClr val="8CAB47"/>
          </a:soli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Rectangle 49">
            <a:hlinkClick r:id="" action="ppaction://noaction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67544" y="1844129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Прямоугольник с двумя скругленными соседними углами 17"/>
          <p:cNvSpPr/>
          <p:nvPr/>
        </p:nvSpPr>
        <p:spPr>
          <a:xfrm>
            <a:off x="6876256" y="1988840"/>
            <a:ext cx="1512168" cy="1209872"/>
          </a:xfrm>
          <a:prstGeom prst="round2SameRect">
            <a:avLst/>
          </a:prstGeom>
          <a:solidFill>
            <a:srgbClr val="FFFFFF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60260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64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Oval 6" descr="игр3"/>
          <p:cNvSpPr>
            <a:spLocks noChangeArrowheads="1"/>
          </p:cNvSpPr>
          <p:nvPr/>
        </p:nvSpPr>
        <p:spPr bwMode="auto">
          <a:xfrm>
            <a:off x="2250225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18434" name="Oval 7" descr="игр3"/>
          <p:cNvSpPr>
            <a:spLocks noChangeArrowheads="1"/>
          </p:cNvSpPr>
          <p:nvPr/>
        </p:nvSpPr>
        <p:spPr bwMode="auto">
          <a:xfrm>
            <a:off x="3816238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3</a:t>
            </a:r>
          </a:p>
        </p:txBody>
      </p:sp>
      <p:sp>
        <p:nvSpPr>
          <p:cNvPr id="18435" name="Oval 8" descr="игр3"/>
          <p:cNvSpPr>
            <a:spLocks noChangeArrowheads="1"/>
          </p:cNvSpPr>
          <p:nvPr/>
        </p:nvSpPr>
        <p:spPr bwMode="auto">
          <a:xfrm>
            <a:off x="684212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1</a:t>
            </a:r>
          </a:p>
        </p:txBody>
      </p:sp>
      <p:sp>
        <p:nvSpPr>
          <p:cNvPr id="18436" name="Oval 9" descr="игр3"/>
          <p:cNvSpPr>
            <a:spLocks noChangeArrowheads="1"/>
          </p:cNvSpPr>
          <p:nvPr/>
        </p:nvSpPr>
        <p:spPr bwMode="auto">
          <a:xfrm>
            <a:off x="5382251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8437" name="Oval 10" descr="игр3"/>
          <p:cNvSpPr>
            <a:spLocks noChangeArrowheads="1"/>
          </p:cNvSpPr>
          <p:nvPr/>
        </p:nvSpPr>
        <p:spPr bwMode="auto">
          <a:xfrm>
            <a:off x="6948264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18438" name="Oval 11" descr="игр3"/>
          <p:cNvSpPr>
            <a:spLocks noChangeArrowheads="1"/>
          </p:cNvSpPr>
          <p:nvPr/>
        </p:nvSpPr>
        <p:spPr bwMode="auto">
          <a:xfrm>
            <a:off x="684212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6</a:t>
            </a:r>
          </a:p>
        </p:txBody>
      </p:sp>
      <p:sp>
        <p:nvSpPr>
          <p:cNvPr id="18439" name="Oval 13" descr="игр3"/>
          <p:cNvSpPr>
            <a:spLocks noChangeArrowheads="1"/>
          </p:cNvSpPr>
          <p:nvPr/>
        </p:nvSpPr>
        <p:spPr bwMode="auto">
          <a:xfrm>
            <a:off x="6948264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10</a:t>
            </a:r>
          </a:p>
        </p:txBody>
      </p:sp>
      <p:sp>
        <p:nvSpPr>
          <p:cNvPr id="18441" name="Oval 15" descr="игр3"/>
          <p:cNvSpPr>
            <a:spLocks noChangeArrowheads="1"/>
          </p:cNvSpPr>
          <p:nvPr/>
        </p:nvSpPr>
        <p:spPr bwMode="auto">
          <a:xfrm>
            <a:off x="5382251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9</a:t>
            </a:r>
          </a:p>
        </p:txBody>
      </p:sp>
      <p:sp>
        <p:nvSpPr>
          <p:cNvPr id="18451" name="Oval 25" descr="игр3"/>
          <p:cNvSpPr>
            <a:spLocks noChangeArrowheads="1"/>
          </p:cNvSpPr>
          <p:nvPr/>
        </p:nvSpPr>
        <p:spPr bwMode="auto">
          <a:xfrm>
            <a:off x="2250225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7</a:t>
            </a:r>
          </a:p>
        </p:txBody>
      </p:sp>
      <p:sp>
        <p:nvSpPr>
          <p:cNvPr id="18454" name="Oval 28" descr="игр3"/>
          <p:cNvSpPr>
            <a:spLocks noChangeArrowheads="1"/>
          </p:cNvSpPr>
          <p:nvPr/>
        </p:nvSpPr>
        <p:spPr bwMode="auto">
          <a:xfrm>
            <a:off x="3816238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8</a:t>
            </a:r>
          </a:p>
        </p:txBody>
      </p:sp>
      <p:sp>
        <p:nvSpPr>
          <p:cNvPr id="18463" name="AutoShape 37"/>
          <p:cNvSpPr>
            <a:spLocks noChangeArrowheads="1"/>
          </p:cNvSpPr>
          <p:nvPr/>
        </p:nvSpPr>
        <p:spPr bwMode="auto">
          <a:xfrm>
            <a:off x="1475656" y="778968"/>
            <a:ext cx="3748585" cy="936625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  <a:alpha val="70195"/>
            </a:schemeClr>
          </a:solidFill>
          <a:ln w="2857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uk-UA" sz="6600" b="1" dirty="0">
                <a:solidFill>
                  <a:srgbClr val="006600"/>
                </a:solidFill>
              </a:rPr>
              <a:t>8+2</a:t>
            </a:r>
            <a:r>
              <a:rPr lang="uk-UA" sz="5400" b="1" dirty="0">
                <a:solidFill>
                  <a:srgbClr val="006600"/>
                </a:solidFill>
              </a:rPr>
              <a:t>=</a:t>
            </a:r>
            <a:endParaRPr lang="ru-RU" sz="5400" b="1" dirty="0">
              <a:solidFill>
                <a:srgbClr val="006600"/>
              </a:solidFill>
            </a:endParaRPr>
          </a:p>
        </p:txBody>
      </p:sp>
      <p:sp>
        <p:nvSpPr>
          <p:cNvPr id="16432" name="WordArt 48"/>
          <p:cNvSpPr>
            <a:spLocks noChangeArrowheads="1" noChangeShapeType="1" noTextEdit="1"/>
          </p:cNvSpPr>
          <p:nvPr/>
        </p:nvSpPr>
        <p:spPr bwMode="auto">
          <a:xfrm>
            <a:off x="4283968" y="980530"/>
            <a:ext cx="748118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10</a:t>
            </a:r>
          </a:p>
        </p:txBody>
      </p:sp>
      <p:sp>
        <p:nvSpPr>
          <p:cNvPr id="18470" name="Rectangle 49">
            <a:hlinkClick r:id="" action="ppaction://noaction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9144000" y="992316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34" name="Rectangle 50">
            <a:hlinkClick r:id="" action="ppaction://noaction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7524328" y="3016214"/>
            <a:ext cx="914400" cy="914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AutoShape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653088" y="980528"/>
            <a:ext cx="1105172" cy="576264"/>
          </a:xfrm>
          <a:prstGeom prst="notchedRightArrow">
            <a:avLst>
              <a:gd name="adj1" fmla="val 50000"/>
              <a:gd name="adj2" fmla="val 47467"/>
            </a:avLst>
          </a:prstGeom>
          <a:solidFill>
            <a:srgbClr val="8CAB47"/>
          </a:soli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Rectangle 49">
            <a:hlinkClick r:id="" action="ppaction://noaction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67544" y="1844129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Прямоугольник с двумя скругленными соседними углами 17"/>
          <p:cNvSpPr/>
          <p:nvPr/>
        </p:nvSpPr>
        <p:spPr>
          <a:xfrm>
            <a:off x="6804248" y="3829083"/>
            <a:ext cx="1512168" cy="1209872"/>
          </a:xfrm>
          <a:prstGeom prst="round2SameRect">
            <a:avLst/>
          </a:prstGeom>
          <a:solidFill>
            <a:srgbClr val="FFFFFF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73690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64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Oval 6" descr="игр3"/>
          <p:cNvSpPr>
            <a:spLocks noChangeArrowheads="1"/>
          </p:cNvSpPr>
          <p:nvPr/>
        </p:nvSpPr>
        <p:spPr bwMode="auto">
          <a:xfrm>
            <a:off x="2250225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18434" name="Oval 7" descr="игр3"/>
          <p:cNvSpPr>
            <a:spLocks noChangeArrowheads="1"/>
          </p:cNvSpPr>
          <p:nvPr/>
        </p:nvSpPr>
        <p:spPr bwMode="auto">
          <a:xfrm>
            <a:off x="3816238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3</a:t>
            </a:r>
          </a:p>
        </p:txBody>
      </p:sp>
      <p:sp>
        <p:nvSpPr>
          <p:cNvPr id="18435" name="Oval 8" descr="игр3"/>
          <p:cNvSpPr>
            <a:spLocks noChangeArrowheads="1"/>
          </p:cNvSpPr>
          <p:nvPr/>
        </p:nvSpPr>
        <p:spPr bwMode="auto">
          <a:xfrm>
            <a:off x="684212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1</a:t>
            </a:r>
          </a:p>
        </p:txBody>
      </p:sp>
      <p:sp>
        <p:nvSpPr>
          <p:cNvPr id="18436" name="Oval 9" descr="игр3"/>
          <p:cNvSpPr>
            <a:spLocks noChangeArrowheads="1"/>
          </p:cNvSpPr>
          <p:nvPr/>
        </p:nvSpPr>
        <p:spPr bwMode="auto">
          <a:xfrm>
            <a:off x="5382251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8437" name="Oval 10" descr="игр3"/>
          <p:cNvSpPr>
            <a:spLocks noChangeArrowheads="1"/>
          </p:cNvSpPr>
          <p:nvPr/>
        </p:nvSpPr>
        <p:spPr bwMode="auto">
          <a:xfrm>
            <a:off x="6948264" y="2054665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18438" name="Oval 11" descr="игр3"/>
          <p:cNvSpPr>
            <a:spLocks noChangeArrowheads="1"/>
          </p:cNvSpPr>
          <p:nvPr/>
        </p:nvSpPr>
        <p:spPr bwMode="auto">
          <a:xfrm>
            <a:off x="684212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6</a:t>
            </a:r>
          </a:p>
        </p:txBody>
      </p:sp>
      <p:sp>
        <p:nvSpPr>
          <p:cNvPr id="18439" name="Oval 13" descr="игр3"/>
          <p:cNvSpPr>
            <a:spLocks noChangeArrowheads="1"/>
          </p:cNvSpPr>
          <p:nvPr/>
        </p:nvSpPr>
        <p:spPr bwMode="auto">
          <a:xfrm>
            <a:off x="6948264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10</a:t>
            </a:r>
          </a:p>
        </p:txBody>
      </p:sp>
      <p:sp>
        <p:nvSpPr>
          <p:cNvPr id="18441" name="Oval 15" descr="игр3"/>
          <p:cNvSpPr>
            <a:spLocks noChangeArrowheads="1"/>
          </p:cNvSpPr>
          <p:nvPr/>
        </p:nvSpPr>
        <p:spPr bwMode="auto">
          <a:xfrm>
            <a:off x="5382251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9</a:t>
            </a:r>
          </a:p>
        </p:txBody>
      </p:sp>
      <p:sp>
        <p:nvSpPr>
          <p:cNvPr id="18451" name="Oval 25" descr="игр3"/>
          <p:cNvSpPr>
            <a:spLocks noChangeArrowheads="1"/>
          </p:cNvSpPr>
          <p:nvPr/>
        </p:nvSpPr>
        <p:spPr bwMode="auto">
          <a:xfrm>
            <a:off x="2250225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>
                <a:solidFill>
                  <a:srgbClr val="006600"/>
                </a:solidFill>
                <a:latin typeface="Verdana" pitchFamily="34" charset="0"/>
              </a:rPr>
              <a:t>7</a:t>
            </a:r>
          </a:p>
        </p:txBody>
      </p:sp>
      <p:sp>
        <p:nvSpPr>
          <p:cNvPr id="18454" name="Oval 28" descr="игр3"/>
          <p:cNvSpPr>
            <a:spLocks noChangeArrowheads="1"/>
          </p:cNvSpPr>
          <p:nvPr/>
        </p:nvSpPr>
        <p:spPr bwMode="auto">
          <a:xfrm>
            <a:off x="3816238" y="3854864"/>
            <a:ext cx="1220291" cy="1158311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Verdana" pitchFamily="34" charset="0"/>
              </a:rPr>
              <a:t>8</a:t>
            </a:r>
          </a:p>
        </p:txBody>
      </p:sp>
      <p:sp>
        <p:nvSpPr>
          <p:cNvPr id="18463" name="AutoShape 37"/>
          <p:cNvSpPr>
            <a:spLocks noChangeArrowheads="1"/>
          </p:cNvSpPr>
          <p:nvPr/>
        </p:nvSpPr>
        <p:spPr bwMode="auto">
          <a:xfrm>
            <a:off x="1904503" y="778968"/>
            <a:ext cx="3383050" cy="936625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  <a:alpha val="70195"/>
            </a:schemeClr>
          </a:solidFill>
          <a:ln w="2857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uk-UA" sz="6600" b="1" dirty="0">
                <a:solidFill>
                  <a:srgbClr val="006600"/>
                </a:solidFill>
              </a:rPr>
              <a:t>5+3</a:t>
            </a:r>
            <a:r>
              <a:rPr lang="uk-UA" sz="5400" b="1" dirty="0">
                <a:solidFill>
                  <a:srgbClr val="006600"/>
                </a:solidFill>
              </a:rPr>
              <a:t>=</a:t>
            </a:r>
            <a:endParaRPr lang="ru-RU" sz="5400" b="1" dirty="0">
              <a:solidFill>
                <a:srgbClr val="006600"/>
              </a:solidFill>
            </a:endParaRPr>
          </a:p>
        </p:txBody>
      </p:sp>
      <p:sp>
        <p:nvSpPr>
          <p:cNvPr id="16432" name="WordArt 48"/>
          <p:cNvSpPr>
            <a:spLocks noChangeArrowheads="1" noChangeShapeType="1" noTextEdit="1"/>
          </p:cNvSpPr>
          <p:nvPr/>
        </p:nvSpPr>
        <p:spPr bwMode="auto">
          <a:xfrm>
            <a:off x="4634133" y="959149"/>
            <a:ext cx="43180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8</a:t>
            </a:r>
          </a:p>
        </p:txBody>
      </p:sp>
      <p:sp>
        <p:nvSpPr>
          <p:cNvPr id="18470" name="Rectangle 49">
            <a:hlinkClick r:id="" action="ppaction://noaction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9144000" y="992316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34" name="Rectangle 50">
            <a:hlinkClick r:id="" action="ppaction://noaction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7524328" y="3016214"/>
            <a:ext cx="914400" cy="914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AutoShape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653088" y="980528"/>
            <a:ext cx="1105172" cy="576264"/>
          </a:xfrm>
          <a:prstGeom prst="notchedRightArrow">
            <a:avLst>
              <a:gd name="adj1" fmla="val 50000"/>
              <a:gd name="adj2" fmla="val 47467"/>
            </a:avLst>
          </a:prstGeom>
          <a:solidFill>
            <a:srgbClr val="8CAB47"/>
          </a:soli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Rectangle 49">
            <a:hlinkClick r:id="" action="ppaction://noaction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67544" y="1844129"/>
            <a:ext cx="8569325" cy="43211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Прямоугольник с двумя скругленными соседними углами 17"/>
          <p:cNvSpPr/>
          <p:nvPr/>
        </p:nvSpPr>
        <p:spPr>
          <a:xfrm>
            <a:off x="3635896" y="3829083"/>
            <a:ext cx="1512168" cy="1209872"/>
          </a:xfrm>
          <a:prstGeom prst="round2SameRect">
            <a:avLst/>
          </a:prstGeom>
          <a:solidFill>
            <a:srgbClr val="FFFFFF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46257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6432" grpId="0"/>
    </p:bldLst>
  </p:timing>
</p:sld>
</file>

<file path=ppt/theme/theme1.xml><?xml version="1.0" encoding="utf-8"?>
<a:theme xmlns:a="http://schemas.openxmlformats.org/drawingml/2006/main" name="Тема Office">
  <a:themeElements>
    <a:clrScheme name="Другая 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6600"/>
      </a:hlink>
      <a:folHlink>
        <a:srgbClr val="8AA846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</TotalTime>
  <Words>300</Words>
  <Application>Microsoft Office PowerPoint</Application>
  <PresentationFormat>Экран (4:3)</PresentationFormat>
  <Paragraphs>252</Paragraphs>
  <Slides>22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Calibri</vt:lpstr>
      <vt:lpstr>Comic Sans MS</vt:lpstr>
      <vt:lpstr>Times New Roman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Надежда Збандуто</cp:lastModifiedBy>
  <cp:revision>27</cp:revision>
  <dcterms:created xsi:type="dcterms:W3CDTF">2013-08-17T08:34:50Z</dcterms:created>
  <dcterms:modified xsi:type="dcterms:W3CDTF">2024-11-27T20:47:34Z</dcterms:modified>
</cp:coreProperties>
</file>