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2" r:id="rId4"/>
    <p:sldId id="260" r:id="rId5"/>
    <p:sldId id="259" r:id="rId6"/>
    <p:sldId id="263" r:id="rId7"/>
    <p:sldId id="264" r:id="rId8"/>
    <p:sldId id="265" r:id="rId9"/>
    <p:sldId id="266" r:id="rId10"/>
    <p:sldId id="273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6092" autoAdjust="0"/>
  </p:normalViewPr>
  <p:slideViewPr>
    <p:cSldViewPr>
      <p:cViewPr varScale="1">
        <p:scale>
          <a:sx n="97" d="100"/>
          <a:sy n="97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712968" cy="2550145"/>
          </a:xfrm>
        </p:spPr>
        <p:txBody>
          <a:bodyPr>
            <a:noAutofit/>
          </a:bodyPr>
          <a:lstStyle/>
          <a:p>
            <a:r>
              <a:rPr lang="ru-RU" sz="5800" dirty="0" smtClean="0"/>
              <a:t>Квиллинг –искусство </a:t>
            </a:r>
            <a:r>
              <a:rPr lang="ru-RU" sz="5800" dirty="0" err="1" smtClean="0"/>
              <a:t>бумагокручения</a:t>
            </a:r>
            <a:endParaRPr lang="ru-RU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996952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Магия бумажных лент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77" y="1772816"/>
            <a:ext cx="791371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/>
              <a:t>Насекомые</a:t>
            </a:r>
            <a:r>
              <a:rPr lang="ru-RU" dirty="0"/>
              <a:t> в технике </a:t>
            </a:r>
            <a:r>
              <a:rPr lang="ru-RU" dirty="0" err="1"/>
              <a:t>квиллинга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8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72" y="1553840"/>
            <a:ext cx="6408712" cy="50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/>
              <a:t>Животные</a:t>
            </a:r>
            <a:r>
              <a:rPr lang="ru-RU" dirty="0"/>
              <a:t> из бумажных лент</a:t>
            </a:r>
          </a:p>
        </p:txBody>
      </p:sp>
    </p:spTree>
    <p:extLst>
      <p:ext uri="{BB962C8B-B14F-4D97-AF65-F5344CB8AC3E}">
        <p14:creationId xmlns:p14="http://schemas.microsoft.com/office/powerpoint/2010/main" val="2365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5073352" cy="676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Экзотические животные</a:t>
            </a:r>
          </a:p>
        </p:txBody>
      </p:sp>
    </p:spTree>
    <p:extLst>
      <p:ext uri="{BB962C8B-B14F-4D97-AF65-F5344CB8AC3E}">
        <p14:creationId xmlns:p14="http://schemas.microsoft.com/office/powerpoint/2010/main" val="30964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ЗАЙКИ И КОТЯТА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5948"/>
            <a:ext cx="3629787" cy="57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2180906"/>
            <a:ext cx="4240358" cy="34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6624736" cy="62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850106"/>
          </a:xfrm>
        </p:spPr>
        <p:txBody>
          <a:bodyPr/>
          <a:lstStyle/>
          <a:p>
            <a:r>
              <a:rPr lang="ru-RU" dirty="0"/>
              <a:t>Забавные </a:t>
            </a:r>
            <a:r>
              <a:rPr lang="en-US" dirty="0"/>
              <a:t> </a:t>
            </a:r>
            <a:r>
              <a:rPr lang="ru-RU" dirty="0"/>
              <a:t>зверята </a:t>
            </a:r>
          </a:p>
        </p:txBody>
      </p:sp>
    </p:spTree>
    <p:extLst>
      <p:ext uri="{BB962C8B-B14F-4D97-AF65-F5344CB8AC3E}">
        <p14:creationId xmlns:p14="http://schemas.microsoft.com/office/powerpoint/2010/main" val="19608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Морские обитатели - рыбки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0481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850106"/>
          </a:xfrm>
        </p:spPr>
        <p:txBody>
          <a:bodyPr/>
          <a:lstStyle/>
          <a:p>
            <a:r>
              <a:rPr lang="ru-RU" dirty="0" smtClean="0"/>
              <a:t>Дно морское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54" y="1916832"/>
            <a:ext cx="4350681" cy="312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58541"/>
            <a:ext cx="3456384" cy="51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5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Морские чудеса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5976663" cy="57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Фиалки</a:t>
            </a:r>
            <a:endParaRPr lang="ru-RU" sz="4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5489204" cy="547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226"/>
            <a:ext cx="50863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/>
              <a:t>Ладонь</a:t>
            </a:r>
            <a:r>
              <a:rPr lang="ru-RU" dirty="0"/>
              <a:t> в технике </a:t>
            </a:r>
            <a:r>
              <a:rPr lang="ru-RU" dirty="0" err="1"/>
              <a:t>квиллинга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5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115196" cy="2088232"/>
          </a:xfrm>
        </p:spPr>
        <p:txBody>
          <a:bodyPr>
            <a:normAutofit/>
          </a:bodyPr>
          <a:lstStyle/>
          <a:p>
            <a:r>
              <a:rPr lang="ru-RU" dirty="0"/>
              <a:t>МБДОУ «Центр развития ребёнка –детский сад №70 </a:t>
            </a:r>
            <a:br>
              <a:rPr lang="ru-RU" dirty="0"/>
            </a:br>
            <a:r>
              <a:rPr lang="ru-RU" dirty="0"/>
              <a:t>г. Владивостока»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8388424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/>
              <a:t>Зам зав по ВР </a:t>
            </a:r>
            <a:r>
              <a:rPr lang="ru-RU" sz="2400" dirty="0" err="1"/>
              <a:t>Боровских</a:t>
            </a:r>
            <a:r>
              <a:rPr lang="ru-RU" sz="2400" dirty="0"/>
              <a:t> Елена Николаевна</a:t>
            </a:r>
          </a:p>
          <a:p>
            <a:pPr marL="0" lvl="0" indent="0">
              <a:buNone/>
            </a:pPr>
            <a:r>
              <a:rPr lang="ru-RU" sz="2400" dirty="0" smtClean="0"/>
              <a:t>Муз. руководитель  Пахомова Татьяна Владимировна</a:t>
            </a:r>
            <a:endParaRPr lang="ru-RU" sz="2400" dirty="0"/>
          </a:p>
          <a:p>
            <a:pPr marL="0" lvl="0" indent="0">
              <a:buNone/>
            </a:pPr>
            <a:r>
              <a:rPr lang="ru-RU" sz="2400" dirty="0" smtClean="0"/>
              <a:t>Воспитатели:   </a:t>
            </a:r>
            <a:r>
              <a:rPr lang="ru-RU" sz="2400" dirty="0" smtClean="0"/>
              <a:t> Нестерова </a:t>
            </a:r>
            <a:r>
              <a:rPr lang="ru-RU" sz="2400" smtClean="0"/>
              <a:t>Ирина Валерьевна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smtClean="0"/>
              <a:t>                          Лукичёва </a:t>
            </a:r>
            <a:r>
              <a:rPr lang="ru-RU" sz="2400" dirty="0"/>
              <a:t>Ольга </a:t>
            </a:r>
            <a:r>
              <a:rPr lang="ru-RU" sz="2400" dirty="0" smtClean="0"/>
              <a:t>Николаевна</a:t>
            </a:r>
            <a:endParaRPr lang="ru-RU" sz="2400" dirty="0"/>
          </a:p>
          <a:p>
            <a:pPr marL="0" lvl="0" indent="0">
              <a:buNone/>
            </a:pPr>
            <a:r>
              <a:rPr lang="ru-RU" sz="2400" dirty="0"/>
              <a:t>                          </a:t>
            </a:r>
            <a:r>
              <a:rPr lang="ru-RU" sz="2400" dirty="0" err="1"/>
              <a:t>Подтергера</a:t>
            </a:r>
            <a:r>
              <a:rPr lang="ru-RU" sz="2400" dirty="0"/>
              <a:t> Ольга Юрьевна</a:t>
            </a:r>
          </a:p>
          <a:p>
            <a:pPr marL="0" lvl="0" indent="0">
              <a:buNone/>
            </a:pPr>
            <a:r>
              <a:rPr lang="ru-RU" sz="2400" dirty="0"/>
              <a:t>                          Александрова Ирина Владимировна</a:t>
            </a:r>
          </a:p>
          <a:p>
            <a:pPr marL="0" lvl="0" indent="0">
              <a:buNone/>
            </a:pPr>
            <a:r>
              <a:rPr lang="ru-RU" sz="2400" dirty="0"/>
              <a:t>                          </a:t>
            </a:r>
            <a:r>
              <a:rPr lang="ru-RU" sz="2400" dirty="0" err="1"/>
              <a:t>Бурко</a:t>
            </a:r>
            <a:r>
              <a:rPr lang="ru-RU" sz="2400" dirty="0"/>
              <a:t> Наталья Юрьевна</a:t>
            </a:r>
          </a:p>
          <a:p>
            <a:pPr marL="0" lvl="0" indent="0">
              <a:buNone/>
            </a:pPr>
            <a:r>
              <a:rPr lang="ru-RU" sz="2400" dirty="0"/>
              <a:t>                         </a:t>
            </a:r>
            <a:r>
              <a:rPr lang="ru-RU" sz="2400" dirty="0" smtClean="0"/>
              <a:t> Юданова Наталья </a:t>
            </a:r>
            <a:r>
              <a:rPr lang="ru-RU" sz="2400" dirty="0"/>
              <a:t>Викторовна </a:t>
            </a:r>
          </a:p>
          <a:p>
            <a:pPr marL="0" lvl="0" indent="0">
              <a:buNone/>
            </a:pPr>
            <a:r>
              <a:rPr lang="ru-RU" sz="2400" dirty="0"/>
              <a:t>                          Ефимова Елена Юрьевна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8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Ветка рябины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26" y="1268760"/>
            <a:ext cx="74168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4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922114"/>
          </a:xfrm>
        </p:spPr>
        <p:txBody>
          <a:bodyPr/>
          <a:lstStyle/>
          <a:p>
            <a:r>
              <a:rPr lang="ru-RU" dirty="0" smtClean="0"/>
              <a:t>Венок  и цветов</a:t>
            </a:r>
            <a:endParaRPr lang="ru-RU" dirty="0"/>
          </a:p>
        </p:txBody>
      </p:sp>
      <p:pic>
        <p:nvPicPr>
          <p:cNvPr id="3" name="Picture 3" descr="C:\Users\User\Desktop\моя презентация\10__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052736"/>
            <a:ext cx="5859119" cy="56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672804" cy="706090"/>
          </a:xfrm>
        </p:spPr>
        <p:txBody>
          <a:bodyPr/>
          <a:lstStyle/>
          <a:p>
            <a:r>
              <a:rPr lang="ru-RU" dirty="0"/>
              <a:t>Цвет – основа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71604" y="1628800"/>
            <a:ext cx="3037166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квиллинге</a:t>
            </a:r>
            <a:r>
              <a:rPr lang="ru-RU" dirty="0"/>
              <a:t> важно цветоощущение, именно оно создаёт настроение и дарит эмоции.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995678" cy="58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9481" y="188640"/>
            <a:ext cx="7272808" cy="4150814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0158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ЦЕЛЬ: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Всестороннее интеллектуальное и эстетическое развитие детей в процессе овладение элементарными приемами техники </a:t>
            </a:r>
            <a:r>
              <a:rPr lang="ru-RU" dirty="0" err="1"/>
              <a:t>квиллинга</a:t>
            </a:r>
            <a:r>
              <a:rPr lang="ru-RU" dirty="0"/>
              <a:t>, как художественного способа конструирования из бумаги.</a:t>
            </a:r>
          </a:p>
        </p:txBody>
      </p:sp>
    </p:spTree>
    <p:extLst>
      <p:ext uri="{BB962C8B-B14F-4D97-AF65-F5344CB8AC3E}">
        <p14:creationId xmlns:p14="http://schemas.microsoft.com/office/powerpoint/2010/main" val="23877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ЗАДАЧИ: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776864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smtClean="0"/>
              <a:t>Способствовать </a:t>
            </a:r>
            <a:r>
              <a:rPr lang="ru-RU" sz="3400" dirty="0"/>
              <a:t>формированию представления о новом виде декоративно-прикладного искусства – </a:t>
            </a:r>
            <a:r>
              <a:rPr lang="ru-RU" sz="3400" dirty="0" err="1"/>
              <a:t>квиллинге</a:t>
            </a:r>
            <a:r>
              <a:rPr lang="ru-RU" sz="3400" dirty="0"/>
              <a:t>. Ознакомить учащихся с техникой выполнения </a:t>
            </a:r>
            <a:r>
              <a:rPr lang="ru-RU" sz="3400" dirty="0" err="1"/>
              <a:t>квиллинга</a:t>
            </a:r>
            <a:r>
              <a:rPr lang="ru-RU" sz="3400" dirty="0"/>
              <a:t>. </a:t>
            </a:r>
            <a:endParaRPr lang="ru-RU" sz="3400" dirty="0" smtClean="0"/>
          </a:p>
          <a:p>
            <a:pPr marL="0" indent="0">
              <a:buNone/>
            </a:pPr>
            <a:endParaRPr lang="ru-RU" sz="3400" dirty="0"/>
          </a:p>
          <a:p>
            <a:pPr marL="0" indent="0">
              <a:buNone/>
            </a:pPr>
            <a:r>
              <a:rPr lang="ru-RU" sz="3400" dirty="0" smtClean="0"/>
              <a:t>Развивать </a:t>
            </a:r>
            <a:r>
              <a:rPr lang="ru-RU" sz="3400" dirty="0"/>
              <a:t>воображение, мышление, творческие возможности каждого ребёнка; развивать интерес к предмету; развивать у учащихся навыки и умения работы с бумагой, глазомер, мелкую моторику рук. </a:t>
            </a:r>
            <a:endParaRPr lang="ru-RU" sz="3400" dirty="0" smtClean="0"/>
          </a:p>
          <a:p>
            <a:pPr marL="0" indent="0">
              <a:buNone/>
            </a:pPr>
            <a:endParaRPr lang="ru-RU" sz="3400" dirty="0"/>
          </a:p>
          <a:p>
            <a:pPr marL="0" indent="0">
              <a:buNone/>
            </a:pPr>
            <a:r>
              <a:rPr lang="ru-RU" sz="3400" dirty="0" smtClean="0"/>
              <a:t>Воспитывать </a:t>
            </a:r>
            <a:r>
              <a:rPr lang="ru-RU" sz="3400" dirty="0"/>
              <a:t>у учащихся качества аккуратности и собранности при выполнении приёмов труда, трудолюбие, умение слушать; коммуникабельность, аккуратность, активность, культуру труда, умение работать в коллективе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Инструменты и материалы: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340768"/>
            <a:ext cx="7176860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двусторонняя </a:t>
            </a:r>
            <a:r>
              <a:rPr lang="ru-RU" dirty="0"/>
              <a:t>цветная бумага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канцелярский </a:t>
            </a:r>
            <a:r>
              <a:rPr lang="ru-RU" dirty="0"/>
              <a:t>нож, </a:t>
            </a:r>
            <a:endParaRPr lang="ru-RU" dirty="0" smtClean="0"/>
          </a:p>
          <a:p>
            <a:r>
              <a:rPr lang="ru-RU" dirty="0" smtClean="0"/>
              <a:t>линейка </a:t>
            </a:r>
            <a:r>
              <a:rPr lang="ru-RU" dirty="0"/>
              <a:t>с шаблонами окружностей разного диаметра, </a:t>
            </a:r>
            <a:endParaRPr lang="ru-RU" dirty="0" smtClean="0"/>
          </a:p>
          <a:p>
            <a:r>
              <a:rPr lang="ru-RU" dirty="0" smtClean="0"/>
              <a:t>зубочистки </a:t>
            </a:r>
            <a:r>
              <a:rPr lang="ru-RU" dirty="0"/>
              <a:t>с </a:t>
            </a:r>
            <a:r>
              <a:rPr lang="ru-RU" dirty="0" err="1"/>
              <a:t>расщиплённым</a:t>
            </a:r>
            <a:r>
              <a:rPr lang="ru-RU" dirty="0"/>
              <a:t> концом, </a:t>
            </a:r>
            <a:endParaRPr lang="ru-RU" dirty="0" smtClean="0"/>
          </a:p>
          <a:p>
            <a:r>
              <a:rPr lang="ru-RU" dirty="0" smtClean="0"/>
              <a:t>клей </a:t>
            </a:r>
            <a:r>
              <a:rPr lang="ru-RU" dirty="0"/>
              <a:t>ПВА, </a:t>
            </a:r>
            <a:endParaRPr lang="ru-RU" dirty="0" smtClean="0"/>
          </a:p>
          <a:p>
            <a:r>
              <a:rPr lang="ru-RU" dirty="0" smtClean="0"/>
              <a:t>салфетки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резиновые </a:t>
            </a:r>
            <a:r>
              <a:rPr lang="ru-RU" dirty="0"/>
              <a:t>коврики, на которых можно резать.</a:t>
            </a:r>
          </a:p>
        </p:txBody>
      </p:sp>
    </p:spTree>
    <p:extLst>
      <p:ext uri="{BB962C8B-B14F-4D97-AF65-F5344CB8AC3E}">
        <p14:creationId xmlns:p14="http://schemas.microsoft.com/office/powerpoint/2010/main" val="39829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фигур </a:t>
            </a:r>
            <a:r>
              <a:rPr lang="ru-RU" dirty="0" err="1"/>
              <a:t>квиллинга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7426825" cy="482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1185"/>
            <a:ext cx="604867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4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Рулон выполненный из гофрированного картона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5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706090"/>
          </a:xfrm>
        </p:spPr>
        <p:txBody>
          <a:bodyPr/>
          <a:lstStyle/>
          <a:p>
            <a:r>
              <a:rPr lang="ru-RU" dirty="0"/>
              <a:t>Техника </a:t>
            </a:r>
            <a:r>
              <a:rPr lang="ru-RU" dirty="0" err="1"/>
              <a:t>квиллинга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08720"/>
            <a:ext cx="7499176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Возьми полоску бумаги двумя пальцами.</a:t>
            </a:r>
          </a:p>
          <a:p>
            <a:r>
              <a:rPr lang="ru-RU" dirty="0"/>
              <a:t>Оттяни с нажимом конец полоски двумя пальцами другой руки, проводя по нему ногтем так, чтобы конец немного изогнулся.</a:t>
            </a:r>
          </a:p>
          <a:p>
            <a:r>
              <a:rPr lang="ru-RU" dirty="0"/>
              <a:t>Загнутый кончик легче наматывается на шило. Плотно накрути несколько витков.</a:t>
            </a:r>
          </a:p>
          <a:p>
            <a:r>
              <a:rPr lang="ru-RU" dirty="0"/>
              <a:t>Когда диаметр валика станет 3—4 мм, его уже можно снять с инструмента и дальше крутить вручную.</a:t>
            </a:r>
          </a:p>
          <a:p>
            <a:r>
              <a:rPr lang="ru-RU" dirty="0"/>
              <a:t>Скручивай плотный диск двумя руками, всё время перехватывай его пальцами, чтобы бумажная лента не распустилась.</a:t>
            </a:r>
          </a:p>
          <a:p>
            <a:r>
              <a:rPr lang="ru-RU" dirty="0"/>
              <a:t>Вся полоска свёрнута.</a:t>
            </a:r>
          </a:p>
          <a:p>
            <a:r>
              <a:rPr lang="ru-RU" dirty="0"/>
              <a:t>А теперь слегка расслабь пальцы, позволяя бумажной спирали немного распуститься.</a:t>
            </a:r>
          </a:p>
          <a:p>
            <a:r>
              <a:rPr lang="ru-RU" dirty="0"/>
              <a:t>Приклей конец полоски клеем ПВА.</a:t>
            </a:r>
          </a:p>
        </p:txBody>
      </p:sp>
    </p:spTree>
    <p:extLst>
      <p:ext uri="{BB962C8B-B14F-4D97-AF65-F5344CB8AC3E}">
        <p14:creationId xmlns:p14="http://schemas.microsoft.com/office/powerpoint/2010/main" val="238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0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MSC_MS_RU_RU_06_8March_StylishFlowersOnWhite_2007v_Russia</Template>
  <TotalTime>52</TotalTime>
  <Words>360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Segoe</vt:lpstr>
      <vt:lpstr>Segoe Light</vt:lpstr>
      <vt:lpstr>Segoe Print</vt:lpstr>
      <vt:lpstr>MSC_MS_RU_RU_06_8March_StylishFlowersOnWhite_2007v_Russia</vt:lpstr>
      <vt:lpstr>Квиллинг –искусство бумагокручения</vt:lpstr>
      <vt:lpstr>МБДОУ «Центр развития ребёнка –детский сад №70  г. Владивостока»</vt:lpstr>
      <vt:lpstr>ЦЕЛЬ:</vt:lpstr>
      <vt:lpstr>ЗАДАЧИ:</vt:lpstr>
      <vt:lpstr>Инструменты и материалы: </vt:lpstr>
      <vt:lpstr>Виды фигур квиллинга</vt:lpstr>
      <vt:lpstr>Презентация PowerPoint</vt:lpstr>
      <vt:lpstr>Рулон выполненный из гофрированного картона</vt:lpstr>
      <vt:lpstr>Техника квиллинга</vt:lpstr>
      <vt:lpstr>Насекомые в технике квиллинга</vt:lpstr>
      <vt:lpstr>Животные из бумажных лент</vt:lpstr>
      <vt:lpstr>Экзотические животные</vt:lpstr>
      <vt:lpstr>ЗАЙКИ И КОТЯТА</vt:lpstr>
      <vt:lpstr>Забавные  зверята </vt:lpstr>
      <vt:lpstr>Морские обитатели - рыбки</vt:lpstr>
      <vt:lpstr>Дно морское</vt:lpstr>
      <vt:lpstr>Морские чудеса </vt:lpstr>
      <vt:lpstr>Фиалки</vt:lpstr>
      <vt:lpstr>Ладонь в технике квиллинга</vt:lpstr>
      <vt:lpstr>Ветка рябины</vt:lpstr>
      <vt:lpstr>Венок  и цветов</vt:lpstr>
      <vt:lpstr>Цвет – основа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Квиллинг –искусство бумагокручения</dc:title>
  <dc:subject>Шаблон оформления</dc:subject>
  <dc:creator>winuser</dc:creator>
  <dc:description>Корпорация Майкрософт
Шаблон оформления</dc:description>
  <cp:lastModifiedBy>winuser</cp:lastModifiedBy>
  <cp:revision>7</cp:revision>
  <dcterms:created xsi:type="dcterms:W3CDTF">2014-03-16T11:22:54Z</dcterms:created>
  <dcterms:modified xsi:type="dcterms:W3CDTF">2016-03-29T11:42:44Z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