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</p:sldIdLst>
  <p:sldSz cx="14630400" cy="10972800"/>
  <p:notesSz cx="10972800" cy="14630400"/>
  <p:embeddedFontLst>
    <p:embeddedFont>
      <p:font typeface="Kanit Light" panose="020B0604020202020204" charset="-34"/>
      <p:regular r:id="rId10"/>
    </p:embeddedFont>
    <p:embeddedFont>
      <p:font typeface="Martel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2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12065" y="1894591"/>
            <a:ext cx="13703807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ru-RU" sz="61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Беседы</a:t>
            </a:r>
            <a:r>
              <a:rPr lang="en-US" sz="61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6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 важном: </a:t>
            </a:r>
            <a:r>
              <a:rPr lang="en-US" sz="6150" dirty="0" err="1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опыт</a:t>
            </a:r>
            <a:r>
              <a:rPr lang="en-US" sz="61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61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внедрения</a:t>
            </a:r>
            <a:r>
              <a:rPr lang="en-US" sz="61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ru-RU" sz="6150" dirty="0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  </a:t>
            </a:r>
            <a:r>
              <a:rPr lang="ru-RU" sz="6150" dirty="0" smtClean="0">
                <a:solidFill>
                  <a:srgbClr val="272D45"/>
                </a:solidFill>
                <a:cs typeface="Kanit Light" pitchFamily="34" charset="-120"/>
              </a:rPr>
              <a:t>МБДОУ д/с № 47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67425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914757" y="8235910"/>
            <a:ext cx="1209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КС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713878" y="9266098"/>
            <a:ext cx="288548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3200" dirty="0" smtClean="0"/>
              <a:t>Диденко Татьяна Михайловна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3200" dirty="0" smtClean="0"/>
              <a:t>Заведующий </a:t>
            </a:r>
            <a:endParaRPr lang="en-US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96" y="3861633"/>
            <a:ext cx="5907056" cy="4430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8" y="3898512"/>
            <a:ext cx="5913212" cy="4434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4105" y="177297"/>
            <a:ext cx="9700877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Почему "Разговоры о важном"?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378954" y="22220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82372" y="2367041"/>
            <a:ext cx="1034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70194" y="1768538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Воспитание ценностей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84567" y="2237978"/>
            <a:ext cx="2927747" cy="1814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Формирование у детей базовых национальных ценностей, гражданственности и патриотизма.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037202" y="22335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17964" y="2307057"/>
            <a:ext cx="1721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235494" y="1757318"/>
            <a:ext cx="354470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Всестороннее развитие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751575" y="212751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Мощный инструмент для развития личности и воспитания детей.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184388" y="226546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31991" y="2295837"/>
            <a:ext cx="1749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9580746" y="1761952"/>
            <a:ext cx="5217699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Поддержка на государственном уровне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836086" y="2246622"/>
            <a:ext cx="44651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Инициатива поддержана Министерством просвещения РФ и Президентом РФ.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5048895" y="46198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217964" y="4725230"/>
            <a:ext cx="18407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304046" y="4198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Раннее развитие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728266" y="4808540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Формирование ценностных ориентиров и мировоззрения с раннего возраста.</a:t>
            </a:r>
            <a:endParaRPr lang="en-US" sz="175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1" y="4197484"/>
            <a:ext cx="4151083" cy="31133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53" y="6438895"/>
            <a:ext cx="3349609" cy="44661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991" y="3913279"/>
            <a:ext cx="5298409" cy="70645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05" y="7573872"/>
            <a:ext cx="4368616" cy="33529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0222" y="41923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Реализация проекта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5241250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573631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54964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82159" y="5581412"/>
            <a:ext cx="1034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5468064"/>
            <a:ext cx="2847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Приказ руководителя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5958483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Определение основных положений проекта.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727007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70301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7869" y="7115175"/>
            <a:ext cx="1721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7001828"/>
            <a:ext cx="34732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Положение о проведении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7492246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Определение целей, задач, организации и содержания.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880383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85639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6440" y="8648938"/>
            <a:ext cx="1749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85355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План-график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9026009"/>
            <a:ext cx="11455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Тематика занятий по месяцам, отражающая ключевые события и ценности.</a:t>
            </a:r>
            <a:endParaRPr lang="en-US" sz="17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28" y="227075"/>
            <a:ext cx="4851806" cy="66726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79" y="650681"/>
            <a:ext cx="3667081" cy="5043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9"/>
          <a:stretch/>
        </p:blipFill>
        <p:spPr>
          <a:xfrm>
            <a:off x="10473402" y="7120306"/>
            <a:ext cx="4156998" cy="3737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280"/>
          <a:stretch/>
        </p:blipFill>
        <p:spPr>
          <a:xfrm>
            <a:off x="411091" y="255082"/>
            <a:ext cx="5407020" cy="3697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04490" y="2555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Форматы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endParaRPr lang="ru-RU" sz="4450" dirty="0" smtClean="0">
              <a:solidFill>
                <a:srgbClr val="272D45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занятий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204490" y="1735014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85953" y="1866376"/>
            <a:ext cx="31019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Еженедельные занятия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38922" y="244470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Проводятся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по понедельникам, 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 утренние часы,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продолжительностью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ru-RU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5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-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5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минут.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04490" y="4121586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5953" y="4209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Разнообразие форм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5953" y="485453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Педагоги используют различные формы и методы для увлекательных занятий.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204490" y="6508158"/>
            <a:ext cx="3664863" cy="3086946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85953" y="6592175"/>
            <a:ext cx="40231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Апробация </a:t>
            </a:r>
            <a:r>
              <a:rPr lang="en-US" sz="2200" dirty="0" err="1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для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endParaRPr lang="ru-RU" sz="2200" dirty="0" smtClean="0">
              <a:solidFill>
                <a:srgbClr val="2C3249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sz="2200" dirty="0" err="1" smtClean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старших</a:t>
            </a:r>
            <a:r>
              <a:rPr lang="en-US" sz="2200" dirty="0" smtClean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групп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85953" y="749419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Проведение занятий для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детей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endParaRPr lang="ru-RU" sz="175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5-7</a:t>
            </a:r>
            <a:r>
              <a:rPr lang="ru-RU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лет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использованием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endParaRPr lang="ru-RU" sz="175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творческих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форматов.</a:t>
            </a:r>
            <a:endParaRPr lang="en-US" sz="1750" dirty="0"/>
          </a:p>
        </p:txBody>
      </p:sp>
      <p:sp>
        <p:nvSpPr>
          <p:cNvPr id="13" name="Text 0"/>
          <p:cNvSpPr/>
          <p:nvPr/>
        </p:nvSpPr>
        <p:spPr>
          <a:xfrm>
            <a:off x="6410609" y="182409"/>
            <a:ext cx="826764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Как выбрать тему для беседы?</a:t>
            </a:r>
            <a:endParaRPr lang="en-US" sz="445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688" y="1256854"/>
            <a:ext cx="9887712" cy="34644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30" y="7557566"/>
            <a:ext cx="4476770" cy="34359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190" y="4974192"/>
            <a:ext cx="3639419" cy="48525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015" y="4355716"/>
            <a:ext cx="3840000" cy="2880000"/>
          </a:xfrm>
          <a:prstGeom prst="rect">
            <a:avLst/>
          </a:prstGeom>
        </p:spPr>
      </p:pic>
      <p:pic>
        <p:nvPicPr>
          <p:cNvPr id="2050" name="Picture 2" descr="https://sun9-75.userapi.com/impg/mel6cBr7or6tYzMW4haMGhMt1LVknkqb78uHkw/GlAevCNX88M.jpg?size=1600x900&amp;quality=95&amp;sign=8b5915462b0990db5fcd1f568d06cace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2" y="9015027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59" y="5893356"/>
            <a:ext cx="9911348" cy="4955674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49924" y="216024"/>
            <a:ext cx="6688574" cy="1175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Результаты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endParaRPr lang="ru-RU" sz="4450" dirty="0" smtClean="0">
              <a:solidFill>
                <a:srgbClr val="272D45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 smtClean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мониторинга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305854" y="5510501"/>
            <a:ext cx="38230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Количественные показатели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5954440"/>
            <a:ext cx="73870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90% охвата детей старших и </a:t>
            </a:r>
            <a:r>
              <a:rPr lang="en-US" sz="28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подготовительных</a:t>
            </a:r>
            <a:r>
              <a:rPr lang="en-US" sz="28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групп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93790" y="70286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89% </a:t>
            </a:r>
            <a:r>
              <a:rPr lang="en-US" sz="28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активное</a:t>
            </a: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8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участие</a:t>
            </a:r>
            <a:endParaRPr lang="ru-RU" sz="280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родителей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793789" y="818974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Полная </a:t>
            </a:r>
            <a:r>
              <a:rPr lang="en-US" sz="280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вовлеченность</a:t>
            </a:r>
            <a:r>
              <a:rPr lang="en-US" sz="28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endParaRPr lang="ru-RU" sz="280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педагогов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2879770" y="10466253"/>
            <a:ext cx="34825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Качественные показатели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55304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64148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68570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3" y="1622182"/>
            <a:ext cx="7621064" cy="38105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573" y="1504199"/>
            <a:ext cx="6239746" cy="4915586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7954327" y="534557"/>
            <a:ext cx="58899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Система мониторинга</a:t>
            </a:r>
            <a:endParaRPr lang="en-US" sz="4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8" y="-13887"/>
            <a:ext cx="6530189" cy="5756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00" y="181185"/>
            <a:ext cx="4583240" cy="343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061" y="634690"/>
            <a:ext cx="2972776" cy="2229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65" y="5937504"/>
            <a:ext cx="8388036" cy="5035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0400" y="3813687"/>
            <a:ext cx="336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231" y="7071359"/>
            <a:ext cx="3742975" cy="2267713"/>
          </a:xfrm>
          <a:prstGeom prst="rect">
            <a:avLst/>
          </a:prstGeom>
        </p:spPr>
      </p:pic>
      <p:pic>
        <p:nvPicPr>
          <p:cNvPr id="3074" name="Picture 2" descr="https://sun9-37.userapi.com/impg/xvW3nWS6TjOHaEzyMXVo4xoWR7mLWRIZ0NigBA/rtNimr9TD0o.jpg?size=2560x1920&amp;quality=95&amp;sign=de311df31297d5ea44f8adf7c99d3db4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4"/>
          <a:stretch/>
        </p:blipFill>
        <p:spPr bwMode="auto">
          <a:xfrm>
            <a:off x="7051231" y="3852671"/>
            <a:ext cx="3840000" cy="24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588" y="7696894"/>
            <a:ext cx="4107777" cy="3080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578" y="5937503"/>
            <a:ext cx="2458622" cy="3278163"/>
          </a:xfrm>
          <a:prstGeom prst="rect">
            <a:avLst/>
          </a:prstGeom>
        </p:spPr>
      </p:pic>
      <p:pic>
        <p:nvPicPr>
          <p:cNvPr id="3076" name="Picture 4" descr="https://sun9-75.userapi.com/impg/zEbEwN4IgQjxifWC5ZikCDoKhnSBAA1z4TQntw/yiXZ5i9mE3s.jpg?size=2560x1920&amp;quality=95&amp;sign=2dbb48c57937d903f6f6eee79b3867d8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99" y="5248968"/>
            <a:ext cx="2892581" cy="21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6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6016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70655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2708" y="1980018"/>
            <a:ext cx="11693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Благодарю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за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внимание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! </a:t>
            </a:r>
            <a:endParaRPr lang="ru-RU" sz="360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algn="ctr"/>
            <a:endParaRPr lang="ru-RU" sz="3600" dirty="0" smtClean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 algn="ctr"/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Давайте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вместе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продолжать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развивать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ru-RU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инициативу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«</a:t>
            </a:r>
            <a:r>
              <a:rPr lang="ru-RU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Беседы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о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важном</a:t>
            </a:r>
            <a:r>
              <a:rPr lang="ru-RU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»</a:t>
            </a:r>
          </a:p>
          <a:p>
            <a:pPr algn="ctr"/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воспитывать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достойное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подрастающее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360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поколение</a:t>
            </a:r>
            <a:r>
              <a:rPr lang="en-US" sz="360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!</a:t>
            </a:r>
            <a:endParaRPr lang="en-US" sz="36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400" y="77328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213</Words>
  <Application>Microsoft Office PowerPoint</Application>
  <PresentationFormat>Произвольный</PresentationFormat>
  <Paragraphs>59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Kanit Light</vt:lpstr>
      <vt:lpstr>Martel Sans Medium</vt:lpstr>
      <vt:lpstr>Martel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HUAWEI</cp:lastModifiedBy>
  <cp:revision>18</cp:revision>
  <dcterms:created xsi:type="dcterms:W3CDTF">2024-11-26T10:10:38Z</dcterms:created>
  <dcterms:modified xsi:type="dcterms:W3CDTF">2024-11-27T13:05:57Z</dcterms:modified>
</cp:coreProperties>
</file>