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324" r:id="rId4"/>
    <p:sldId id="331" r:id="rId5"/>
    <p:sldId id="325" r:id="rId6"/>
    <p:sldId id="339" r:id="rId7"/>
    <p:sldId id="336" r:id="rId8"/>
    <p:sldId id="28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82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3017AC6-EB36-4787-B4DF-B570B6BEA26D}" type="datetimeFigureOut">
              <a:rPr lang="ru-RU"/>
              <a:pPr>
                <a:defRPr/>
              </a:pPr>
              <a:t>24.11.2024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3005A4B-7D7A-4781-9F11-310859B1BA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E55F4-070D-4877-8668-CF61B4DA58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7F739-A279-4A41-8BC2-182B46238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6D395-4003-4DBC-A047-67A27276D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045D7-3B91-4154-B85B-27EF0510D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7ED8F-EBB8-4966-8461-744C23752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985CA-B5D6-46B6-B5AE-6FB800EA5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28167-CAD7-4C22-916D-D5D342620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2627C-3E17-4F0B-9F76-2A5E69FF4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D42DA-AF5D-4665-BA31-BF01A30622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8F65B-0487-485C-9B9F-77DC7F869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9B118-6FC8-4A48-B3FC-DE807B56B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A5A9D83C-59EE-42AE-8D02-486E44074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5589588"/>
            <a:ext cx="6400800" cy="960437"/>
          </a:xfrm>
        </p:spPr>
        <p:txBody>
          <a:bodyPr/>
          <a:lstStyle/>
          <a:p>
            <a:pPr eaLnBrk="1" hangingPunct="1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220072" y="5517232"/>
            <a:ext cx="35627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Подготовила</a:t>
            </a:r>
            <a:r>
              <a:rPr lang="en-US" sz="1600" b="1" kern="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b="1" kern="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600" b="1" kern="0" dirty="0">
                <a:latin typeface="Times New Roman" pitchFamily="18" charset="0"/>
                <a:cs typeface="Times New Roman" pitchFamily="18" charset="0"/>
              </a:rPr>
              <a:t>Клементьева Ульяна Сергеевна, воспитатель</a:t>
            </a:r>
          </a:p>
          <a:p>
            <a:pPr>
              <a:defRPr/>
            </a:pPr>
            <a:endParaRPr lang="ru-RU" sz="16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89" name="WordArt 1"/>
          <p:cNvSpPr>
            <a:spLocks noChangeArrowheads="1" noChangeShapeType="1" noTextEdit="1"/>
          </p:cNvSpPr>
          <p:nvPr/>
        </p:nvSpPr>
        <p:spPr bwMode="auto">
          <a:xfrm>
            <a:off x="467544" y="2996953"/>
            <a:ext cx="8280920" cy="22322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«ИСПОЛЬЗОВАНИЕ ТЕХНОЛОГИИ </a:t>
            </a:r>
          </a:p>
          <a:p>
            <a:pPr algn="ctr" rtl="0"/>
            <a:r>
              <a:rPr lang="ru-RU" sz="3600" kern="10" spc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НАГЛЯДНОГО МОДЕЛИРОВАНИЯ </a:t>
            </a:r>
          </a:p>
          <a:p>
            <a:pPr algn="ctr" rtl="0"/>
            <a:r>
              <a:rPr lang="ru-RU" sz="3600" kern="10" spc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ДЛЯ РАЗВИТИЯ</a:t>
            </a:r>
          </a:p>
          <a:p>
            <a:pPr algn="ctr" rtl="0"/>
            <a:r>
              <a:rPr lang="ru-RU" sz="3600" kern="10" spc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ВЫРАЗИТЕЛЬНОСТИ РЕЧИ </a:t>
            </a:r>
          </a:p>
          <a:p>
            <a:pPr algn="ctr" rtl="0"/>
            <a:r>
              <a:rPr lang="ru-RU" sz="3600" kern="10" spc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ДОШКОЛЬНИКОВ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63688" y="260648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</a:p>
          <a:p>
            <a:pPr lvl="0" algn="ctr"/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ЗАТО г. Североморск детский сад № 44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2564904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ru-RU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Сообщение из опыта работы по теме:</a:t>
            </a:r>
            <a:endParaRPr lang="ru-RU" sz="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Прямоугольник 9"/>
          <p:cNvSpPr>
            <a:spLocks noChangeArrowheads="1"/>
          </p:cNvSpPr>
          <p:nvPr/>
        </p:nvSpPr>
        <p:spPr bwMode="auto">
          <a:xfrm>
            <a:off x="611560" y="1412776"/>
            <a:ext cx="8064896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Выразительность речи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algn="just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ее эмоциональная насыщенность, богатство языковых средств, их разнообразие. </a:t>
            </a:r>
          </a:p>
          <a:p>
            <a:pPr algn="just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своей выразительности она может быть яркой, энергичной и, наоборот, вялой, бедной;</a:t>
            </a:r>
          </a:p>
          <a:p>
            <a:pPr algn="just"/>
            <a:endParaRPr lang="ru-RU" sz="7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395536" y="1672136"/>
            <a:ext cx="8424936" cy="389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Выразительность речи развивается в течение всего дошкольного возраста: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непроизвольной эмоциональной у малышей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интонационной речевой у детей средней группы </a:t>
            </a: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к языковой выразительности речи у детей старшего дошкольного возраста. </a:t>
            </a:r>
            <a:endParaRPr kumimoji="0" lang="ru-RU" sz="36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357188" y="1050925"/>
            <a:ext cx="8429625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14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Выразительная речь характеризуется различными интонационными характеристиками:</a:t>
            </a:r>
            <a:endParaRPr lang="ru-RU" sz="900" b="1" u="sng">
              <a:ea typeface="Calibri" pitchFamily="34" charset="0"/>
              <a:cs typeface="Times New Roman" pitchFamily="18" charset="0"/>
            </a:endParaRPr>
          </a:p>
          <a:p>
            <a:pPr algn="just"/>
            <a:endParaRPr lang="ru-RU" sz="900" b="1" u="sng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Просодика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сложный комплекс элементов, включающий мелодику, ритм, интенсивность, темп, тембр и логическое ударение, служащий на уровне предложения для выражения различных синтаксических значений и категорий, а также экспрессии и эмоций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Интенсивность произнесения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степень усиления или ослабления выдыхания, голоса, темпа при произнесении звуков речи, то есть силы или слабости произнесения при артикуляции звуков, особенно гласных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Мелодика речи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совокупность тональных средств, характерных для данного языка; модуляция высоты тона при произнесении фразы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Ритм речи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упорядоченность звукового, словесного и синтаксического состава речи, определенная ее смысловым заданием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Темп речи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скорость протекания речи во времени, ее ускорение или замедление, обусловливающее степень ее артикуляторной и слуховой напряженности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Тембр голоса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окраска, качество звука</a:t>
            </a:r>
          </a:p>
          <a:p>
            <a:pPr algn="just"/>
            <a:endParaRPr lang="ru-RU" sz="8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sz="1600" b="1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Логическое ударение </a:t>
            </a:r>
            <a:r>
              <a:rPr lang="ru-RU" sz="1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интонационное средство; выделение какого-либо слова в предложении интонацией; слова произносятся более членораздельно, длительно, громко.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Темп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0" y="1214422"/>
            <a:ext cx="91440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kern="0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Модели для развития темпа речи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lum bright="10000" contrast="30000"/>
          </a:blip>
          <a:srcRect l="6173" t="6614" r="11805" b="8719"/>
          <a:stretch>
            <a:fillRect/>
          </a:stretch>
        </p:blipFill>
        <p:spPr bwMode="auto">
          <a:xfrm>
            <a:off x="1428728" y="2214554"/>
            <a:ext cx="6015938" cy="4140000"/>
          </a:xfrm>
          <a:prstGeom prst="rect">
            <a:avLst/>
          </a:prstGeom>
          <a:ln w="190500" cap="sq">
            <a:noFill/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Логическое ударение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Пользователь\Desktop\Новая папка\DSC_3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357298"/>
            <a:ext cx="7020000" cy="4680000"/>
          </a:xfrm>
          <a:prstGeom prst="rect">
            <a:avLst/>
          </a:prstGeom>
          <a:ln w="190500" cap="sq">
            <a:noFill/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857375"/>
          </a:xfrm>
        </p:spPr>
        <p:txBody>
          <a:bodyPr/>
          <a:lstStyle/>
          <a:p>
            <a:pPr eaLnBrk="1" hangingPunct="1"/>
            <a:r>
              <a:rPr lang="ru-RU" sz="3200" b="1">
                <a:latin typeface="Times New Roman" pitchFamily="18" charset="0"/>
                <a:cs typeface="Times New Roman" pitchFamily="18" charset="0"/>
              </a:rPr>
              <a:t>Методика О.И. Лазаренко</a:t>
            </a:r>
            <a:br>
              <a:rPr lang="ru-RU" sz="3200" b="1"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latin typeface="Times New Roman" pitchFamily="18" charset="0"/>
                <a:cs typeface="Times New Roman" pitchFamily="18" charset="0"/>
              </a:rPr>
              <a:t>Диагностика и коррекция выразительности речи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2286000"/>
            <a:ext cx="8501062" cy="37147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Исследование уровня выразительности речи содержит следующие группы заданий:</a:t>
            </a:r>
          </a:p>
          <a:p>
            <a:pPr eaLnBrk="1" hangingPunct="1">
              <a:buFontTx/>
              <a:buNone/>
              <a:defRPr/>
            </a:pPr>
            <a:endParaRPr lang="ru-RU" sz="105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регулировать темп речи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регулировать ритм речи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изменять высоту голоса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изменять силу голоса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выделять ударный слог в слове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Умение пользоваться логическим ударением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Сформированной интонационной выразительности речи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Учебная">
  <a:themeElements>
    <a:clrScheme name="Учебна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Учебна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Учебна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а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а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5870</TotalTime>
  <Words>318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Impact</vt:lpstr>
      <vt:lpstr>Times New Roman</vt:lpstr>
      <vt:lpstr>Учебная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Темп</vt:lpstr>
      <vt:lpstr>Логическое ударение</vt:lpstr>
      <vt:lpstr>Методика О.И. Лазаренко Диагностика и коррекция выразительности речи детей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Комната</dc:creator>
  <cp:lastModifiedBy>1 1</cp:lastModifiedBy>
  <cp:revision>510</cp:revision>
  <dcterms:created xsi:type="dcterms:W3CDTF">2013-12-11T09:18:15Z</dcterms:created>
  <dcterms:modified xsi:type="dcterms:W3CDTF">2024-11-23T21:13:06Z</dcterms:modified>
</cp:coreProperties>
</file>