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88;&#1072;&#1073;&#1086;&#1090;&#1072;\&#1044;&#1045;&#1058;&#1071;&#1071;&#1052;\&#1084;&#1091;&#1083;&#1100;&#1090;&#1080;&#1084;&#1077;&#1076;&#1077;&#1086;\&#1092;&#1080;&#1079;&#1084;&#1080;&#1085;&#1091;&#1090;&#1082;&#1080;\&#1060;&#1080;&#1079;&#1084;&#1080;&#1085;&#1091;&#1090;&#1082;&#107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&#1088;&#1072;&#1073;&#1086;&#1090;&#1072;\&#1044;&#1045;&#1058;&#1071;&#1071;&#1052;\&#1084;&#1091;&#1083;&#1100;&#1090;&#1080;&#1084;&#1077;&#1076;&#1077;&#1086;\&#1083;&#1077;&#1082;.&#1090;&#1077;&#1084;\&#1087;&#1088;&#1086;&#1076;&#1091;&#1082;&#1099;%20&#1087;&#1080;&#1090;&#1085;&#1080;&#1103;\&#1047;&#1072;&#1075;&#1072;&#1076;&#1082;&#1080;%20&#1087;&#1088;&#1086;%20&#1087;&#1086;&#1089;&#1091;&#1076;&#1091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Продукты питания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0-tub-ru.yandex.net/i?id=f27c1e26af0c9936efecb065fb0a485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296" y="1700807"/>
            <a:ext cx="6763072" cy="485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0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55e9703ffa389fa784a424f45289be7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куда берется молоко?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e3ac8cf109f9af0e6cfd3f9cfceb751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04876"/>
            <a:ext cx="8715436" cy="56531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из молока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dietamigom.ru/wp-content/uploads/2017/05/kislomoloch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800"/>
            <a:ext cx="8286808" cy="57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0159cd545ce3f2e79dceac4b7b0e19d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143240" cy="2095494"/>
          </a:xfrm>
          <a:prstGeom prst="rect">
            <a:avLst/>
          </a:prstGeom>
          <a:noFill/>
        </p:spPr>
      </p:pic>
      <p:pic>
        <p:nvPicPr>
          <p:cNvPr id="17412" name="Picture 4" descr="https://im0-tub-ru.yandex.net/i?id=d044fd55f50f68129d6cab8bf106461f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2624393" cy="2107013"/>
          </a:xfrm>
          <a:prstGeom prst="rect">
            <a:avLst/>
          </a:prstGeom>
          <a:noFill/>
        </p:spPr>
      </p:pic>
      <p:pic>
        <p:nvPicPr>
          <p:cNvPr id="17414" name="Picture 6" descr="http://p.ratengoods.com/goods/02/48/00/4690502004802/500x500/593964.jpg"/>
          <p:cNvPicPr>
            <a:picLocks noChangeAspect="1" noChangeArrowheads="1"/>
          </p:cNvPicPr>
          <p:nvPr/>
        </p:nvPicPr>
        <p:blipFill>
          <a:blip r:embed="rId4"/>
          <a:srcRect t="6000" r="3914" b="20499"/>
          <a:stretch>
            <a:fillRect/>
          </a:stretch>
        </p:blipFill>
        <p:spPr bwMode="auto">
          <a:xfrm>
            <a:off x="6429388" y="0"/>
            <a:ext cx="2571768" cy="3500462"/>
          </a:xfrm>
          <a:prstGeom prst="rect">
            <a:avLst/>
          </a:prstGeom>
          <a:noFill/>
        </p:spPr>
      </p:pic>
      <p:pic>
        <p:nvPicPr>
          <p:cNvPr id="17416" name="Picture 8" descr="https://im0-tub-ru.yandex.net/i?id=defb3849511f2e37251079af8c79ff7c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08"/>
            <a:ext cx="3134788" cy="2428892"/>
          </a:xfrm>
          <a:prstGeom prst="rect">
            <a:avLst/>
          </a:prstGeom>
          <a:noFill/>
        </p:spPr>
      </p:pic>
      <p:pic>
        <p:nvPicPr>
          <p:cNvPr id="17418" name="Picture 10" descr="https://im0-tub-ru.yandex.net/i?id=a22a970ba33e372e112809f34dddb47d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809999"/>
            <a:ext cx="4572000" cy="304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00594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Мотроскина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0" name="Picture 12" descr="https://im0-tub-ru.yandex.net/i?id=9c825a65a669c5432dc9e2eb40770610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0"/>
            <a:ext cx="1561875" cy="1520225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57224" y="2214554"/>
            <a:ext cx="192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мышей сегодня пир: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Они стащили в кухне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643306" y="2143116"/>
            <a:ext cx="2857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Любит маленький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Дамир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Утром сладкий пить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714876" y="4214818"/>
            <a:ext cx="2643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Оля и Наташа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Его положат в кашу.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мы им хлеб намажем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девочкам покажем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642918"/>
            <a:ext cx="2643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Догадайтесь, кто такая?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Белоснежная, густая.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Сливки взбили утром рано,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была у нас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43042" y="4071942"/>
          <a:ext cx="2638423" cy="1188720"/>
        </p:xfrm>
        <a:graphic>
          <a:graphicData uri="http://schemas.openxmlformats.org/drawingml/2006/table">
            <a:tbl>
              <a:tblPr/>
              <a:tblGrid>
                <a:gridCol w="2638423"/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Ножка деревянная,</a:t>
                      </a:r>
                      <a:b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Рубашка шоколадная.</a:t>
                      </a:r>
                      <a:b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На солнышке я таю,</a:t>
                      </a:r>
                      <a:b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Во рту я исчезаю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214290"/>
            <a:ext cx="357190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для Шарика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0-tub-ru.yandex.net/i?id=0cd81e78528546aa1dbb2bb0747e075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428892" cy="1837460"/>
          </a:xfrm>
          <a:prstGeom prst="rect">
            <a:avLst/>
          </a:prstGeom>
          <a:noFill/>
        </p:spPr>
      </p:pic>
      <p:pic>
        <p:nvPicPr>
          <p:cNvPr id="18436" name="Picture 4" descr="https://im0-tub-ru.yandex.net/i?id=29610f48277d14e5f8da2cff2f840600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2" cy="2432988"/>
          </a:xfrm>
          <a:prstGeom prst="rect">
            <a:avLst/>
          </a:prstGeom>
          <a:noFill/>
        </p:spPr>
      </p:pic>
      <p:pic>
        <p:nvPicPr>
          <p:cNvPr id="18438" name="Picture 6" descr="https://im0-tub-ru.yandex.net/i?id=79b86185ad96dc4a6bd9496931c220d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3583371" cy="2390763"/>
          </a:xfrm>
          <a:prstGeom prst="rect">
            <a:avLst/>
          </a:prstGeom>
          <a:noFill/>
        </p:spPr>
      </p:pic>
      <p:pic>
        <p:nvPicPr>
          <p:cNvPr id="18442" name="Picture 10" descr="http://kubnot.ru/loadfiles/moduls/article/bigfoto/7ea988497afc4f6ba58c94bdd28d3e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2"/>
            <a:ext cx="3948572" cy="2714644"/>
          </a:xfrm>
          <a:prstGeom prst="rect">
            <a:avLst/>
          </a:prstGeom>
          <a:noFill/>
        </p:spPr>
      </p:pic>
      <p:pic>
        <p:nvPicPr>
          <p:cNvPr id="18444" name="Picture 12" descr="https://im0-tub-ru.yandex.net/i?id=59c64807bd81dcf2383a8aa3d2d39a41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857496"/>
            <a:ext cx="3656700" cy="27860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357298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Прицепились к паровозу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Вкусные вагончики.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ароматен,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Сочные батончики.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мясные, в толстой шкурке,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вчера достались Мурке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4250524"/>
            <a:ext cx="2883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готовлюсь на кострах,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Иногда в глуши лесной.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Жарюсь там на шампурах,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Вкусный, сочный и мясной.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429388" y="5000636"/>
            <a:ext cx="2196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Маленькая Света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второе ест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71934" cy="1142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для Дяди Федора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efa5ddbd21ba0994c1d010331bd6a4ed-l&amp;n=13"/>
          <p:cNvPicPr>
            <a:picLocks noChangeAspect="1" noChangeArrowheads="1"/>
          </p:cNvPicPr>
          <p:nvPr/>
        </p:nvPicPr>
        <p:blipFill>
          <a:blip r:embed="rId2"/>
          <a:srcRect l="29297" t="32813" r="40234" b="17187"/>
          <a:stretch>
            <a:fillRect/>
          </a:stretch>
        </p:blipFill>
        <p:spPr bwMode="auto">
          <a:xfrm>
            <a:off x="3643306" y="0"/>
            <a:ext cx="1857388" cy="228601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Он бывает с толокном,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 рисом, с мясом и пшеном,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 вишней сладкою бывает,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 печь сперва его сажают.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 как выйдет он оттуда,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То кладут его на блюдо.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Ну, теперь зови ребят!</a:t>
            </a:r>
            <a:endParaRPr lang="ru-RU" b="1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 кусочку все съедят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63" name="Picture 7" descr="https://im0-tub-ru.yandex.net/i?id=ab644e2dfb17955e6bd2454200198d1f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057650" cy="304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428604"/>
            <a:ext cx="328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Крупу в кастрюлю насыпают,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Водой холодной заливают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ставят на плиту вариться.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что тут может получиться?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9" descr="https://im0-tub-ru.yandex.net/i?id=21292abdbe03ddb3bf662f9ff1ff2cf2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357586" cy="21411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300037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уха он, и бульон,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Щи, рассольник - тоже он.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гороховый, капустный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И, конечно, очень вкусный.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Picture 11" descr="https://im0-tub-ru.yandex.net/i?id=07c786d8f31ec7a1c6b5442ad4caa523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714620"/>
            <a:ext cx="4572000" cy="30480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464344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Нарезаем вкусных фруктов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вкусных овощей.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Украшаем это блюдо,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Угощаем им гостей.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3" descr="https://im0-tub-ru.yandex.net/i?id=e5778d9a612f15f7727aab551fea0232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71942"/>
            <a:ext cx="3324212" cy="249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342902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сделанные из муки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357166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Тарелка супа меж локтями,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он в руках у всех ломтями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него , как видно 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вкусно и не сытно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0-tub-ru.yandex.net/i?id=cfc533e29e0a9b1a791ab0a014187924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880" y="324859"/>
            <a:ext cx="4000496" cy="2381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4357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хлебец, на баранку похожий,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Толстый, весь в маке и стоит дороже.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чашечку кинь рафинада ты кубик,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Ешь не спеша с чаем толстенький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im0-tub-ru.yandex.net/i?id=f39bcb43dd945b607171127e1ccd1374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214842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221455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хлеб продолговатый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воздушный, словно вата.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Сверху в рубчиках весь он.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— нарезной…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im0-tub-ru.yandex.net/i?id=008b66e1573cfb7aa778aa1630056b74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928802"/>
            <a:ext cx="3357586" cy="22383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3500438"/>
            <a:ext cx="321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Тесто лью и жарю... Много! Только дырочки видны...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старания такого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Получаются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https://im0-tub-ru.yandex.net/i?id=55c623427731de571503eb6e7e86c249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3809995" cy="21431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464344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буханку ножом измельчить,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кусочки в печи подсушить,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Смело с собою в поход их бери,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получаешь всегда…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https://im0-tub-ru.yandex.net/i?id=38801121472e3adbc717140fb09f4fee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786190"/>
            <a:ext cx="4000528" cy="281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Помощники для приготовления пищи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агадки про посуд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500174"/>
            <a:ext cx="8072494" cy="496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234</Words>
  <Application>Microsoft Office PowerPoint</Application>
  <PresentationFormat>Экран (4:3)</PresentationFormat>
  <Paragraphs>55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Продукты питания</vt:lpstr>
      <vt:lpstr>От куда берется молоко?</vt:lpstr>
      <vt:lpstr>Продукты из молока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Помощники для приготовления пищи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питания</dc:title>
  <dc:creator>Admin</dc:creator>
  <cp:lastModifiedBy>User</cp:lastModifiedBy>
  <cp:revision>19</cp:revision>
  <dcterms:created xsi:type="dcterms:W3CDTF">2017-10-24T13:14:30Z</dcterms:created>
  <dcterms:modified xsi:type="dcterms:W3CDTF">2023-10-29T18:29:52Z</dcterms:modified>
</cp:coreProperties>
</file>