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0" r:id="rId5"/>
    <p:sldId id="261" r:id="rId6"/>
    <p:sldId id="262" r:id="rId7"/>
    <p:sldId id="263" r:id="rId8"/>
    <p:sldId id="266" r:id="rId9"/>
    <p:sldId id="287" r:id="rId10"/>
    <p:sldId id="256" r:id="rId11"/>
    <p:sldId id="267" r:id="rId12"/>
    <p:sldId id="285" r:id="rId13"/>
    <p:sldId id="284" r:id="rId14"/>
    <p:sldId id="283" r:id="rId15"/>
    <p:sldId id="282" r:id="rId16"/>
    <p:sldId id="281" r:id="rId17"/>
    <p:sldId id="280" r:id="rId18"/>
    <p:sldId id="294" r:id="rId19"/>
    <p:sldId id="293" r:id="rId20"/>
    <p:sldId id="292" r:id="rId21"/>
    <p:sldId id="291" r:id="rId22"/>
    <p:sldId id="290" r:id="rId23"/>
    <p:sldId id="289" r:id="rId24"/>
    <p:sldId id="258" r:id="rId25"/>
    <p:sldId id="269" r:id="rId26"/>
    <p:sldId id="270" r:id="rId27"/>
    <p:sldId id="273" r:id="rId28"/>
    <p:sldId id="272" r:id="rId29"/>
    <p:sldId id="271" r:id="rId30"/>
    <p:sldId id="274" r:id="rId31"/>
    <p:sldId id="276" r:id="rId32"/>
    <p:sldId id="275" r:id="rId33"/>
    <p:sldId id="277" r:id="rId34"/>
    <p:sldId id="278" r:id="rId35"/>
    <p:sldId id="26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123\Desktop\религия\КУРСЫ ОРКиСЭ\ИЛЛЮСТРАЦИИ\Россия\Россия - моя родина. Заста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g01.chitalnya.ru/upload2/609/985339241102337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123\Desktop\религия\КУРСЫ ОРКиСЭ\ИЛЛЮСТРАЦИИ\Россия\Талисманы Олимпиады в Соч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а 25 из 5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11 из 240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а 18 из 24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а 11 из 307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39 из 18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Картинка 9 из 1744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Картинка 54 из 25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5857892"/>
            <a:ext cx="2428892" cy="85725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Байкал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Картинка 5 из 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5857892"/>
            <a:ext cx="2428892" cy="85725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Байкал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3\Desktop\религия\КУРСЫ ОРКиСЭ\ИЛЛЮСТРАЦИИ\Россия\политическая карта Росс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Картинка 6 из 24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5857892"/>
            <a:ext cx="2428892" cy="85725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Картинка 8 из 19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5857892"/>
            <a:ext cx="2428892" cy="85725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Амур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Картинка 1 из 7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5857892"/>
            <a:ext cx="2428892" cy="85725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Енисей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Картинка 4 из 2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18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5857892"/>
            <a:ext cx="2428892" cy="85725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65 из 11255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82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Картинка 15 из 11255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а 42 из 11255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23\Desktop\религия\КУРСЫ ОРКиСЭ\ИЛЛЮСТРАЦИИ\Россия\Памятник Пушкину. Царское село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23\Desktop\религия\КУРСЫ ОРКиСЭ\ИЛЛЮСТРАЦИИ\Россия\Памятник Минину и Пожарском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23\Desktop\религия\КУРСЫ ОРКиСЭ\ИЛЛЮСТРАЦИИ\Россия\Монумент Родина-Ма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физическая рельефная карта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285720" y="142852"/>
            <a:ext cx="2786082" cy="78581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РОССИЯ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23\Desktop\религия\КУРСЫ ОРКиСЭ\ИЛЛЮСТРАЦИИ\Россия\Медведев и Пут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23\Desktop\религия\КУРСЫ ОРКиСЭ\ИЛЛЮСТРАЦИИ\Россия\Салехард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религия\КУРСЫ ОРКиСЭ\ИЛЛЮСТРАЦИИ\Россия\Карта ЯНА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23\Desktop\религия\КУРСЫ ОРКиСЭ\ИЛЛЮСТРАЦИИ\Россия\Храм в Салехард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23\Desktop\религия\КУРСЫ ОРКиСЭ\ИЛЛЮСТРАЦИИ\Россия\Юный оленево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23\Desktop\религия\КУРСЫ ОРКиСЭ\ИЛЛЮСТРАЦИИ\Россия\Флаг на фоне Кремл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23\Desktop\религия\КУРСЫ ОРКиСЭ\ИЛЛЮСТРАЦИИ\Россия\Флаг России (авиашоу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23\Desktop\религия\КУРСЫ ОРКиСЭ\ИЛЛЮСТРАЦИИ\Россия\Юный болельщ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23\Desktop\религия\КУРСЫ ОРКиСЭ\ИЛЛЮСТРАЦИИ\Россия\Болельщики-патрио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3214686"/>
            <a:ext cx="1357322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Картинка 1 из 918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928670"/>
            <a:ext cx="4810282" cy="576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4942" y="5072074"/>
            <a:ext cx="392905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ГЕРБ                 РОССИИ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3504" y="5143512"/>
            <a:ext cx="40004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ГИМН                РОССИИ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Картинка 61 из 17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4214842" cy="584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</Words>
  <PresentationFormat>Экран (4:3)</PresentationFormat>
  <Paragraphs>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ГЕРБ                 РОССИИ</vt:lpstr>
      <vt:lpstr>ГИМН                РОССИИ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ТВ</dc:creator>
  <cp:lastModifiedBy>ТВ</cp:lastModifiedBy>
  <cp:revision>4</cp:revision>
  <dcterms:created xsi:type="dcterms:W3CDTF">2014-09-05T15:59:05Z</dcterms:created>
  <dcterms:modified xsi:type="dcterms:W3CDTF">2014-09-05T16:38:50Z</dcterms:modified>
</cp:coreProperties>
</file>