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7" r:id="rId3"/>
    <p:sldId id="284" r:id="rId4"/>
    <p:sldId id="283" r:id="rId5"/>
    <p:sldId id="282" r:id="rId6"/>
    <p:sldId id="281" r:id="rId7"/>
    <p:sldId id="280" r:id="rId8"/>
    <p:sldId id="279" r:id="rId9"/>
    <p:sldId id="291" r:id="rId10"/>
    <p:sldId id="292" r:id="rId11"/>
    <p:sldId id="293" r:id="rId12"/>
    <p:sldId id="294" r:id="rId13"/>
    <p:sldId id="295" r:id="rId14"/>
    <p:sldId id="296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F8388-6AD3-4287-85C5-282B7618E7F5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0950D-7422-45C9-9179-2A3A06103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1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8960-B650-476E-8333-CAF7285A8891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725C-DBF0-49B5-9D57-D2D9322B2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599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8960-B650-476E-8333-CAF7285A8891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725C-DBF0-49B5-9D57-D2D9322B2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43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8960-B650-476E-8333-CAF7285A8891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725C-DBF0-49B5-9D57-D2D9322B2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19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8960-B650-476E-8333-CAF7285A8891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725C-DBF0-49B5-9D57-D2D9322B2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43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8960-B650-476E-8333-CAF7285A8891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725C-DBF0-49B5-9D57-D2D9322B2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84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8960-B650-476E-8333-CAF7285A8891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725C-DBF0-49B5-9D57-D2D9322B2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78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8960-B650-476E-8333-CAF7285A8891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725C-DBF0-49B5-9D57-D2D9322B2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32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8960-B650-476E-8333-CAF7285A8891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725C-DBF0-49B5-9D57-D2D9322B2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312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8960-B650-476E-8333-CAF7285A8891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725C-DBF0-49B5-9D57-D2D9322B2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49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8960-B650-476E-8333-CAF7285A8891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725C-DBF0-49B5-9D57-D2D9322B2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87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8960-B650-476E-8333-CAF7285A8891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725C-DBF0-49B5-9D57-D2D9322B2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16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88960-B650-476E-8333-CAF7285A8891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2725C-DBF0-49B5-9D57-D2D9322B2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68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eutschppt.wordpress.com/about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ef03159b407ea96f9103c078cefe5a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725" y="-171400"/>
            <a:ext cx="9567245" cy="726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1988840"/>
            <a:ext cx="46085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Картинный диктант по теме</a:t>
            </a:r>
          </a:p>
          <a:p>
            <a:pPr lvl="0" algn="ctr"/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«Непроверяемые безударные гласные»</a:t>
            </a:r>
          </a:p>
          <a:p>
            <a:pPr lvl="0" algn="ctr"/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2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класс</a:t>
            </a:r>
          </a:p>
          <a:p>
            <a:pPr lvl="0" algn="ctr"/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«Школа России»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7308304" cy="72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44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User\Desktop\29abfd53e222f55aa9ccfd1a6e3f9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94"/>
            <a:ext cx="9104352" cy="682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29abfd53e222f55aa9ccfd1a6e3f9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15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566267" y="557213"/>
            <a:ext cx="6011466" cy="4929186"/>
            <a:chOff x="0" y="0"/>
            <a:chExt cx="9144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25759" y="264129"/>
              <a:ext cx="8892481" cy="632974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7" name="Рамка 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4246"/>
              </a:avLst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467301" y="608306"/>
            <a:ext cx="6157682" cy="504000"/>
            <a:chOff x="2986088" y="480599"/>
            <a:chExt cx="8210243" cy="5040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986088" y="480599"/>
              <a:ext cx="8210243" cy="504000"/>
            </a:xfrm>
            <a:prstGeom prst="roundRect">
              <a:avLst>
                <a:gd name="adj" fmla="val 2732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Цилиндр 9"/>
            <p:cNvSpPr/>
            <p:nvPr/>
          </p:nvSpPr>
          <p:spPr>
            <a:xfrm rot="5400000">
              <a:off x="10854331" y="642599"/>
              <a:ext cx="504000" cy="180000"/>
            </a:xfrm>
            <a:prstGeom prst="ca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Блок-схема: память с прямым доступом 10"/>
            <p:cNvSpPr/>
            <p:nvPr/>
          </p:nvSpPr>
          <p:spPr>
            <a:xfrm>
              <a:off x="2986088" y="480599"/>
              <a:ext cx="180000" cy="504000"/>
            </a:xfrm>
            <a:prstGeom prst="flowChartMagneticDrum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648945" y="1100608"/>
            <a:ext cx="5841039" cy="4195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6664" y="3549537"/>
            <a:ext cx="2313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</a:rPr>
              <a:t>МОЛОТОК </a:t>
            </a:r>
            <a:endParaRPr lang="ru-RU" sz="3600" b="1" u="sng" dirty="0">
              <a:solidFill>
                <a:srgbClr val="92D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83885" y="3549537"/>
            <a:ext cx="216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</a:rPr>
              <a:t>УРОЖАЙ</a:t>
            </a:r>
            <a:endParaRPr lang="ru-RU" sz="3600" b="1" dirty="0">
              <a:solidFill>
                <a:srgbClr val="92D050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555051" y="1066589"/>
            <a:ext cx="6022682" cy="761927"/>
            <a:chOff x="3486152" y="4781623"/>
            <a:chExt cx="8030242" cy="7619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7465273" y="4792609"/>
              <a:ext cx="72000" cy="36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Кольцо 16"/>
            <p:cNvSpPr/>
            <p:nvPr/>
          </p:nvSpPr>
          <p:spPr>
            <a:xfrm>
              <a:off x="7222667" y="5152609"/>
              <a:ext cx="557213" cy="390941"/>
            </a:xfrm>
            <a:prstGeom prst="donut">
              <a:avLst>
                <a:gd name="adj" fmla="val 21838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" name="Куб 17"/>
            <p:cNvSpPr/>
            <p:nvPr/>
          </p:nvSpPr>
          <p:spPr>
            <a:xfrm>
              <a:off x="3486152" y="4781623"/>
              <a:ext cx="8030242" cy="129705"/>
            </a:xfrm>
            <a:prstGeom prst="cube">
              <a:avLst/>
            </a:prstGeom>
            <a:solidFill>
              <a:srgbClr val="3B3838">
                <a:alpha val="74902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7435117" y="481184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0" name="Нашивка 19">
            <a:hlinkClick r:id="" action="ppaction://hlinkshowjump?jump=nextslide"/>
          </p:cNvPr>
          <p:cNvSpPr/>
          <p:nvPr/>
        </p:nvSpPr>
        <p:spPr>
          <a:xfrm>
            <a:off x="3955510" y="4713627"/>
            <a:ext cx="1122533" cy="388620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 descr="C:\Users\User\Desktop\365f7096e7823562c357d4b68092c05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852" y="1371600"/>
            <a:ext cx="1582189" cy="180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154d7ce8-1fc2-5377-8eb8-d15d0f15210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884" y="1439972"/>
            <a:ext cx="2220969" cy="175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User\Desktop\e897ff2b68a0d46416cfbf88a5eaaf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3628"/>
            <a:ext cx="1569063" cy="17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05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-0.00287 0.6157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307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User\Desktop\29abfd53e222f55aa9ccfd1a6e3f9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94"/>
            <a:ext cx="9104352" cy="682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29abfd53e222f55aa9ccfd1a6e3f9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15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566267" y="557213"/>
            <a:ext cx="6011466" cy="4929186"/>
            <a:chOff x="0" y="0"/>
            <a:chExt cx="9144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25759" y="264129"/>
              <a:ext cx="8892481" cy="632974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7" name="Рамка 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4246"/>
              </a:avLst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467301" y="608306"/>
            <a:ext cx="6157682" cy="504000"/>
            <a:chOff x="2986088" y="480599"/>
            <a:chExt cx="8210243" cy="5040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986088" y="480599"/>
              <a:ext cx="8210243" cy="504000"/>
            </a:xfrm>
            <a:prstGeom prst="roundRect">
              <a:avLst>
                <a:gd name="adj" fmla="val 2732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Цилиндр 9"/>
            <p:cNvSpPr/>
            <p:nvPr/>
          </p:nvSpPr>
          <p:spPr>
            <a:xfrm rot="5400000">
              <a:off x="10854331" y="642599"/>
              <a:ext cx="504000" cy="180000"/>
            </a:xfrm>
            <a:prstGeom prst="ca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Блок-схема: память с прямым доступом 10"/>
            <p:cNvSpPr/>
            <p:nvPr/>
          </p:nvSpPr>
          <p:spPr>
            <a:xfrm>
              <a:off x="2986088" y="480599"/>
              <a:ext cx="180000" cy="504000"/>
            </a:xfrm>
            <a:prstGeom prst="flowChartMagneticDrum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648945" y="1100608"/>
            <a:ext cx="5841039" cy="4195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6664" y="3549537"/>
            <a:ext cx="2005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</a:rPr>
              <a:t>МЕБЕЛЬ </a:t>
            </a:r>
            <a:endParaRPr lang="ru-RU" sz="3600" b="1" u="sng" dirty="0">
              <a:solidFill>
                <a:srgbClr val="92D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92080" y="3549537"/>
            <a:ext cx="1952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</a:rPr>
              <a:t>КОНЬКИ</a:t>
            </a:r>
            <a:endParaRPr lang="ru-RU" sz="3600" b="1" dirty="0">
              <a:solidFill>
                <a:srgbClr val="92D050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555051" y="1066589"/>
            <a:ext cx="6022682" cy="761927"/>
            <a:chOff x="3486152" y="4781623"/>
            <a:chExt cx="8030242" cy="7619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7465273" y="4792609"/>
              <a:ext cx="72000" cy="36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Кольцо 16"/>
            <p:cNvSpPr/>
            <p:nvPr/>
          </p:nvSpPr>
          <p:spPr>
            <a:xfrm>
              <a:off x="7222667" y="5152609"/>
              <a:ext cx="557213" cy="390941"/>
            </a:xfrm>
            <a:prstGeom prst="donut">
              <a:avLst>
                <a:gd name="adj" fmla="val 21838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" name="Куб 17"/>
            <p:cNvSpPr/>
            <p:nvPr/>
          </p:nvSpPr>
          <p:spPr>
            <a:xfrm>
              <a:off x="3486152" y="4781623"/>
              <a:ext cx="8030242" cy="129705"/>
            </a:xfrm>
            <a:prstGeom prst="cube">
              <a:avLst/>
            </a:prstGeom>
            <a:solidFill>
              <a:srgbClr val="3B3838">
                <a:alpha val="74902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7435117" y="481184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0" name="Нашивка 19">
            <a:hlinkClick r:id="" action="ppaction://hlinkshowjump?jump=nextslide"/>
          </p:cNvPr>
          <p:cNvSpPr/>
          <p:nvPr/>
        </p:nvSpPr>
        <p:spPr>
          <a:xfrm>
            <a:off x="3955510" y="4713627"/>
            <a:ext cx="1122533" cy="388620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2051" name="Picture 3" descr="C:\Users\User\Desktop\103-1031576_入会希望-snow-sta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204" y="1538325"/>
            <a:ext cx="2347036" cy="171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9f14d17dc25186f86ec3194d312a78d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9223"/>
            <a:ext cx="1759893" cy="175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User\Desktop\stock-vector-the-girl-who-studies-question-55900337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972" y="4442284"/>
            <a:ext cx="139418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31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-0.00287 0.6157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307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User\Desktop\29abfd53e222f55aa9ccfd1a6e3f9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94"/>
            <a:ext cx="9104352" cy="682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29abfd53e222f55aa9ccfd1a6e3f9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15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502614" y="588046"/>
            <a:ext cx="6011466" cy="4929186"/>
            <a:chOff x="0" y="0"/>
            <a:chExt cx="9144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25759" y="264129"/>
              <a:ext cx="8892481" cy="632974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7" name="Рамка 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4246"/>
              </a:avLst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403648" y="639139"/>
            <a:ext cx="6157682" cy="504000"/>
            <a:chOff x="2986088" y="480599"/>
            <a:chExt cx="8210243" cy="5040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986088" y="480599"/>
              <a:ext cx="8210243" cy="504000"/>
            </a:xfrm>
            <a:prstGeom prst="roundRect">
              <a:avLst>
                <a:gd name="adj" fmla="val 2732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Цилиндр 9"/>
            <p:cNvSpPr/>
            <p:nvPr/>
          </p:nvSpPr>
          <p:spPr>
            <a:xfrm rot="5400000">
              <a:off x="10854331" y="642599"/>
              <a:ext cx="504000" cy="180000"/>
            </a:xfrm>
            <a:prstGeom prst="ca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Блок-схема: память с прямым доступом 10"/>
            <p:cNvSpPr/>
            <p:nvPr/>
          </p:nvSpPr>
          <p:spPr>
            <a:xfrm>
              <a:off x="2986088" y="480599"/>
              <a:ext cx="180000" cy="504000"/>
            </a:xfrm>
            <a:prstGeom prst="flowChartMagneticDrum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585292" y="1131441"/>
            <a:ext cx="5841039" cy="4195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3011" y="3580370"/>
            <a:ext cx="2232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</a:rPr>
              <a:t>ТОВАРИЩ </a:t>
            </a:r>
            <a:endParaRPr lang="ru-RU" sz="3600" b="1" u="sng" dirty="0">
              <a:solidFill>
                <a:srgbClr val="92D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14390" y="3580370"/>
            <a:ext cx="216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</a:rPr>
              <a:t>ТАРЕЛКА</a:t>
            </a:r>
            <a:endParaRPr lang="ru-RU" sz="3600" b="1" dirty="0">
              <a:solidFill>
                <a:srgbClr val="92D050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491398" y="1097422"/>
            <a:ext cx="6022682" cy="761927"/>
            <a:chOff x="3486152" y="4781623"/>
            <a:chExt cx="8030242" cy="7619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7465273" y="4792609"/>
              <a:ext cx="72000" cy="36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Кольцо 16"/>
            <p:cNvSpPr/>
            <p:nvPr/>
          </p:nvSpPr>
          <p:spPr>
            <a:xfrm>
              <a:off x="7222667" y="5152609"/>
              <a:ext cx="557213" cy="390941"/>
            </a:xfrm>
            <a:prstGeom prst="donut">
              <a:avLst>
                <a:gd name="adj" fmla="val 21838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" name="Куб 17"/>
            <p:cNvSpPr/>
            <p:nvPr/>
          </p:nvSpPr>
          <p:spPr>
            <a:xfrm>
              <a:off x="3486152" y="4781623"/>
              <a:ext cx="8030242" cy="129705"/>
            </a:xfrm>
            <a:prstGeom prst="cube">
              <a:avLst/>
            </a:prstGeom>
            <a:solidFill>
              <a:srgbClr val="3B3838">
                <a:alpha val="74902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7435117" y="481184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0" name="Нашивка 19">
            <a:hlinkClick r:id="" action="ppaction://hlinkshowjump?jump=nextslide"/>
          </p:cNvPr>
          <p:cNvSpPr/>
          <p:nvPr/>
        </p:nvSpPr>
        <p:spPr>
          <a:xfrm>
            <a:off x="3891857" y="4744460"/>
            <a:ext cx="1122533" cy="388620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3074" name="Picture 2" descr="C:\Users\User\Desktop\88a6712638471c9c188896bed124a58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502" y="1561153"/>
            <a:ext cx="1626598" cy="179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4d5f0b384e055ac5af2d3b6e03dadee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1801"/>
            <a:ext cx="1687271" cy="146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User\Desktop\e897ff2b68a0d46416cfbf88a5eaaf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3628"/>
            <a:ext cx="1569063" cy="17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34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-0.00287 0.6157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307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User\Desktop\29abfd53e222f55aa9ccfd1a6e3f9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94"/>
            <a:ext cx="9104352" cy="682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29abfd53e222f55aa9ccfd1a6e3f9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15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566267" y="557213"/>
            <a:ext cx="6011466" cy="4929186"/>
            <a:chOff x="0" y="0"/>
            <a:chExt cx="9144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25759" y="264129"/>
              <a:ext cx="8892481" cy="632974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7" name="Рамка 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4246"/>
              </a:avLst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467301" y="608306"/>
            <a:ext cx="6157682" cy="504000"/>
            <a:chOff x="2986088" y="480599"/>
            <a:chExt cx="8210243" cy="5040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986088" y="480599"/>
              <a:ext cx="8210243" cy="504000"/>
            </a:xfrm>
            <a:prstGeom prst="roundRect">
              <a:avLst>
                <a:gd name="adj" fmla="val 2732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Цилиндр 9"/>
            <p:cNvSpPr/>
            <p:nvPr/>
          </p:nvSpPr>
          <p:spPr>
            <a:xfrm rot="5400000">
              <a:off x="10854331" y="642599"/>
              <a:ext cx="504000" cy="180000"/>
            </a:xfrm>
            <a:prstGeom prst="ca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Блок-схема: память с прямым доступом 10"/>
            <p:cNvSpPr/>
            <p:nvPr/>
          </p:nvSpPr>
          <p:spPr>
            <a:xfrm>
              <a:off x="2986088" y="480599"/>
              <a:ext cx="180000" cy="504000"/>
            </a:xfrm>
            <a:prstGeom prst="flowChartMagneticDrum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648945" y="1100608"/>
            <a:ext cx="5841039" cy="4195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6664" y="3549537"/>
            <a:ext cx="2005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</a:rPr>
              <a:t>ЩАВЕЛЬ </a:t>
            </a:r>
            <a:endParaRPr lang="ru-RU" sz="3600" b="1" u="sng" dirty="0">
              <a:solidFill>
                <a:srgbClr val="92D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89854" y="3549537"/>
            <a:ext cx="2254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</a:rPr>
              <a:t>МОРКОВЬ</a:t>
            </a:r>
            <a:endParaRPr lang="ru-RU" sz="3600" b="1" dirty="0">
              <a:solidFill>
                <a:srgbClr val="92D050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555051" y="1066589"/>
            <a:ext cx="6022682" cy="761927"/>
            <a:chOff x="3486152" y="4781623"/>
            <a:chExt cx="8030242" cy="7619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7465273" y="4792609"/>
              <a:ext cx="72000" cy="36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Кольцо 16"/>
            <p:cNvSpPr/>
            <p:nvPr/>
          </p:nvSpPr>
          <p:spPr>
            <a:xfrm>
              <a:off x="7222667" y="5152609"/>
              <a:ext cx="557213" cy="390941"/>
            </a:xfrm>
            <a:prstGeom prst="donut">
              <a:avLst>
                <a:gd name="adj" fmla="val 21838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" name="Куб 17"/>
            <p:cNvSpPr/>
            <p:nvPr/>
          </p:nvSpPr>
          <p:spPr>
            <a:xfrm>
              <a:off x="3486152" y="4781623"/>
              <a:ext cx="8030242" cy="129705"/>
            </a:xfrm>
            <a:prstGeom prst="cube">
              <a:avLst/>
            </a:prstGeom>
            <a:solidFill>
              <a:srgbClr val="3B3838">
                <a:alpha val="74902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7435117" y="481184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0" name="Нашивка 19">
            <a:hlinkClick r:id="" action="ppaction://hlinkshowjump?jump=nextslide"/>
          </p:cNvPr>
          <p:cNvSpPr/>
          <p:nvPr/>
        </p:nvSpPr>
        <p:spPr>
          <a:xfrm>
            <a:off x="3955510" y="4713627"/>
            <a:ext cx="1122533" cy="388620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4098" name="Picture 2" descr="C:\Users\User\Desktop\pngtree-vegetables-hand-painted-food-cg-png-image_39384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58430"/>
            <a:ext cx="2156703" cy="215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937480_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854" y="1580102"/>
            <a:ext cx="2211040" cy="161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User\Desktop\stock-vector-the-girl-who-studies-question-55900337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972" y="4442284"/>
            <a:ext cx="139418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34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-0.00287 0.6157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307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User\Desktop\29abfd53e222f55aa9ccfd1a6e3f9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94"/>
            <a:ext cx="9104352" cy="682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29abfd53e222f55aa9ccfd1a6e3f9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15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566267" y="557213"/>
            <a:ext cx="6011466" cy="4929186"/>
            <a:chOff x="0" y="0"/>
            <a:chExt cx="9144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25759" y="264129"/>
              <a:ext cx="8892481" cy="632974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7" name="Рамка 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4246"/>
              </a:avLst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467301" y="608306"/>
            <a:ext cx="6157682" cy="504000"/>
            <a:chOff x="2986088" y="480599"/>
            <a:chExt cx="8210243" cy="5040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986088" y="480599"/>
              <a:ext cx="8210243" cy="504000"/>
            </a:xfrm>
            <a:prstGeom prst="roundRect">
              <a:avLst>
                <a:gd name="adj" fmla="val 2732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Цилиндр 9"/>
            <p:cNvSpPr/>
            <p:nvPr/>
          </p:nvSpPr>
          <p:spPr>
            <a:xfrm rot="5400000">
              <a:off x="10854331" y="642599"/>
              <a:ext cx="504000" cy="180000"/>
            </a:xfrm>
            <a:prstGeom prst="ca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Блок-схема: память с прямым доступом 10"/>
            <p:cNvSpPr/>
            <p:nvPr/>
          </p:nvSpPr>
          <p:spPr>
            <a:xfrm>
              <a:off x="2986088" y="480599"/>
              <a:ext cx="180000" cy="504000"/>
            </a:xfrm>
            <a:prstGeom prst="flowChartMagneticDrum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648945" y="1100608"/>
            <a:ext cx="5841039" cy="4195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6664" y="3549537"/>
            <a:ext cx="2005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</a:rPr>
              <a:t>ЗАВОД </a:t>
            </a:r>
            <a:endParaRPr lang="ru-RU" sz="3600" b="1" u="sng" dirty="0">
              <a:solidFill>
                <a:srgbClr val="92D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23561" y="3549537"/>
            <a:ext cx="1620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</a:rPr>
              <a:t>САПОГ</a:t>
            </a:r>
            <a:endParaRPr lang="ru-RU" sz="3600" b="1" dirty="0">
              <a:solidFill>
                <a:srgbClr val="92D050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555051" y="1066589"/>
            <a:ext cx="6022682" cy="761927"/>
            <a:chOff x="3486152" y="4781623"/>
            <a:chExt cx="8030242" cy="7619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7465273" y="4792609"/>
              <a:ext cx="72000" cy="36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Кольцо 16"/>
            <p:cNvSpPr/>
            <p:nvPr/>
          </p:nvSpPr>
          <p:spPr>
            <a:xfrm>
              <a:off x="7222667" y="5152609"/>
              <a:ext cx="557213" cy="390941"/>
            </a:xfrm>
            <a:prstGeom prst="donut">
              <a:avLst>
                <a:gd name="adj" fmla="val 21838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" name="Куб 17"/>
            <p:cNvSpPr/>
            <p:nvPr/>
          </p:nvSpPr>
          <p:spPr>
            <a:xfrm>
              <a:off x="3486152" y="4781623"/>
              <a:ext cx="8030242" cy="129705"/>
            </a:xfrm>
            <a:prstGeom prst="cube">
              <a:avLst/>
            </a:prstGeom>
            <a:solidFill>
              <a:srgbClr val="3B3838">
                <a:alpha val="74902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7435117" y="481184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0" name="Нашивка 19">
            <a:hlinkClick r:id="" action="ppaction://hlinkshowjump?jump=nextslide"/>
          </p:cNvPr>
          <p:cNvSpPr/>
          <p:nvPr/>
        </p:nvSpPr>
        <p:spPr>
          <a:xfrm>
            <a:off x="3955510" y="4713627"/>
            <a:ext cx="1122533" cy="388620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6146" name="Picture 2" descr="C:\Users\User\Desktop\ca2624a9a4f452195382f305ea1223f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074" y="1477590"/>
            <a:ext cx="1825436" cy="195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phpxFov2A_slovarnye-slova-2-klass_html_1d1416f074614c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142" y="1460845"/>
            <a:ext cx="1557859" cy="198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User\Desktop\e897ff2b68a0d46416cfbf88a5eaaf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3628"/>
            <a:ext cx="1569063" cy="17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7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-0.00287 0.6157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307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29abfd53e222f55aa9ccfd1a6e3f9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98072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srgbClr val="92D050"/>
                </a:solidFill>
              </a:rPr>
              <a:t>ИСПОЛЬЗОВАННЫЕ     ИСТОЧНИКИ</a:t>
            </a:r>
            <a:endParaRPr kumimoji="0" lang="ru-RU" sz="3600" b="1" i="0" u="sng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627059"/>
            <a:ext cx="748883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Технологический приём </a:t>
            </a:r>
            <a:r>
              <a:rPr lang="ru-RU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«Шторка», 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 Л. А. Беляева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037942"/>
            <a:ext cx="7776864" cy="4524315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БЕРЁЗА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ВОРОБЕЙ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ЛОПАТА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КАПУСТА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ВЕТЕР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ЯГОДА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ДОРОГА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САХАР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71800" y="2276872"/>
            <a:ext cx="408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9. АЛФАВИТ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10. ОДЕЖДА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11. СНЕГИРЬ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12. ЛЯГУШКА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13. ЗЕМЛЯНИКА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14. МАЛИНА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15. МОЛОТОК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16. УРОЖАЙ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8064" y="2276872"/>
            <a:ext cx="20162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17. МЕБЕЛЬ 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18. КОНЬКИ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19. ТОВАРИЩ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20. ТАРЕЛКА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21. ЩАВЕЛЬ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22. МОРКОВЬ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23. ЗАВОД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24. САПОГ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Выгнутая вниз стрелка 14">
            <a:hlinkClick r:id="" action="ppaction://hlinkshowjump?jump=firstslide"/>
          </p:cNvPr>
          <p:cNvSpPr/>
          <p:nvPr/>
        </p:nvSpPr>
        <p:spPr>
          <a:xfrm rot="19479141">
            <a:off x="394371" y="549419"/>
            <a:ext cx="681345" cy="508032"/>
          </a:xfrm>
          <a:prstGeom prst="curvedUpArrow">
            <a:avLst>
              <a:gd name="adj1" fmla="val 31993"/>
              <a:gd name="adj2" fmla="val 50000"/>
              <a:gd name="adj3" fmla="val 25000"/>
            </a:avLst>
          </a:prstGeom>
          <a:solidFill>
            <a:srgbClr val="71DA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>
            <a:glow rad="63500">
              <a:srgbClr val="5B9BD5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Выгнутая вниз стрелка 15">
            <a:hlinkClick r:id="" action="ppaction://hlinkshowjump?jump=endshow"/>
          </p:cNvPr>
          <p:cNvSpPr/>
          <p:nvPr/>
        </p:nvSpPr>
        <p:spPr>
          <a:xfrm rot="2120859" flipH="1">
            <a:off x="8118916" y="645596"/>
            <a:ext cx="681345" cy="508032"/>
          </a:xfrm>
          <a:prstGeom prst="curvedUpArrow">
            <a:avLst>
              <a:gd name="adj1" fmla="val 31993"/>
              <a:gd name="adj2" fmla="val 50000"/>
              <a:gd name="adj3" fmla="val 25000"/>
            </a:avLst>
          </a:prstGeom>
          <a:solidFill>
            <a:srgbClr val="71DAFF"/>
          </a:solidFill>
          <a:ln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32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29abfd53e222f55aa9ccfd1a6e3f92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76"/>
            <a:ext cx="9143999" cy="682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722313"/>
            <a:ext cx="8132763" cy="608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53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User\Desktop\29abfd53e222f55aa9ccfd1a6e3f9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94"/>
            <a:ext cx="9104352" cy="682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29abfd53e222f55aa9ccfd1a6e3f9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15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566267" y="557213"/>
            <a:ext cx="6011466" cy="4929186"/>
            <a:chOff x="0" y="0"/>
            <a:chExt cx="9144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25759" y="264129"/>
              <a:ext cx="8892481" cy="632974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7" name="Рамка 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4246"/>
              </a:avLst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467301" y="608306"/>
            <a:ext cx="6157682" cy="504000"/>
            <a:chOff x="2986088" y="480599"/>
            <a:chExt cx="8210243" cy="5040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986088" y="480599"/>
              <a:ext cx="8210243" cy="504000"/>
            </a:xfrm>
            <a:prstGeom prst="roundRect">
              <a:avLst>
                <a:gd name="adj" fmla="val 2732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Цилиндр 9"/>
            <p:cNvSpPr/>
            <p:nvPr/>
          </p:nvSpPr>
          <p:spPr>
            <a:xfrm rot="5400000">
              <a:off x="10854331" y="642599"/>
              <a:ext cx="504000" cy="180000"/>
            </a:xfrm>
            <a:prstGeom prst="ca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Блок-схема: память с прямым доступом 10"/>
            <p:cNvSpPr/>
            <p:nvPr/>
          </p:nvSpPr>
          <p:spPr>
            <a:xfrm>
              <a:off x="2986088" y="480599"/>
              <a:ext cx="180000" cy="504000"/>
            </a:xfrm>
            <a:prstGeom prst="flowChartMagneticDrum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648945" y="1100608"/>
            <a:ext cx="5841039" cy="4195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6664" y="3549537"/>
            <a:ext cx="2005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</a:rPr>
              <a:t>БЕРЁЗА </a:t>
            </a:r>
            <a:endParaRPr lang="ru-RU" sz="3600" b="1" u="sng" dirty="0">
              <a:solidFill>
                <a:srgbClr val="92D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8043" y="3549537"/>
            <a:ext cx="216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</a:rPr>
              <a:t>ВОРОБЕЙ</a:t>
            </a:r>
            <a:endParaRPr lang="ru-RU" sz="3600" b="1" dirty="0">
              <a:solidFill>
                <a:srgbClr val="92D050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555051" y="1066589"/>
            <a:ext cx="6022682" cy="761927"/>
            <a:chOff x="3486152" y="4781623"/>
            <a:chExt cx="8030242" cy="7619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7465273" y="4792609"/>
              <a:ext cx="72000" cy="36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Кольцо 16"/>
            <p:cNvSpPr/>
            <p:nvPr/>
          </p:nvSpPr>
          <p:spPr>
            <a:xfrm>
              <a:off x="7222667" y="5152609"/>
              <a:ext cx="557213" cy="390941"/>
            </a:xfrm>
            <a:prstGeom prst="donut">
              <a:avLst>
                <a:gd name="adj" fmla="val 21838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" name="Куб 17"/>
            <p:cNvSpPr/>
            <p:nvPr/>
          </p:nvSpPr>
          <p:spPr>
            <a:xfrm>
              <a:off x="3486152" y="4781623"/>
              <a:ext cx="8030242" cy="129705"/>
            </a:xfrm>
            <a:prstGeom prst="cube">
              <a:avLst/>
            </a:prstGeom>
            <a:solidFill>
              <a:srgbClr val="3B3838">
                <a:alpha val="74902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7435117" y="481184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0" name="Нашивка 19">
            <a:hlinkClick r:id="" action="ppaction://hlinkshowjump?jump=nextslide"/>
          </p:cNvPr>
          <p:cNvSpPr/>
          <p:nvPr/>
        </p:nvSpPr>
        <p:spPr>
          <a:xfrm>
            <a:off x="3955510" y="4713627"/>
            <a:ext cx="1122533" cy="388620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6146" name="Picture 2" descr="C:\Users\User\Desktop\stock-vector-the-girl-who-studies-question-5590033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972" y="4442284"/>
            <a:ext cx="139418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берёз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24502"/>
            <a:ext cx="2152104" cy="151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9a829052755de8c4c855f0762cf3176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47490"/>
            <a:ext cx="161789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51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-0.00287 0.6157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307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User\Desktop\29abfd53e222f55aa9ccfd1a6e3f9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94"/>
            <a:ext cx="9104352" cy="682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29abfd53e222f55aa9ccfd1a6e3f9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15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566267" y="557213"/>
            <a:ext cx="6011466" cy="4929186"/>
            <a:chOff x="0" y="0"/>
            <a:chExt cx="9144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25759" y="264129"/>
              <a:ext cx="8892481" cy="632974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7" name="Рамка 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4246"/>
              </a:avLst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467301" y="608306"/>
            <a:ext cx="6157682" cy="504000"/>
            <a:chOff x="2986088" y="480599"/>
            <a:chExt cx="8210243" cy="5040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986088" y="480599"/>
              <a:ext cx="8210243" cy="504000"/>
            </a:xfrm>
            <a:prstGeom prst="roundRect">
              <a:avLst>
                <a:gd name="adj" fmla="val 2732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Цилиндр 9"/>
            <p:cNvSpPr/>
            <p:nvPr/>
          </p:nvSpPr>
          <p:spPr>
            <a:xfrm rot="5400000">
              <a:off x="10854331" y="642599"/>
              <a:ext cx="504000" cy="180000"/>
            </a:xfrm>
            <a:prstGeom prst="ca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Блок-схема: память с прямым доступом 10"/>
            <p:cNvSpPr/>
            <p:nvPr/>
          </p:nvSpPr>
          <p:spPr>
            <a:xfrm>
              <a:off x="2986088" y="480599"/>
              <a:ext cx="180000" cy="504000"/>
            </a:xfrm>
            <a:prstGeom prst="flowChartMagneticDrum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648945" y="1100608"/>
            <a:ext cx="5841039" cy="4195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6664" y="3549537"/>
            <a:ext cx="2005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</a:rPr>
              <a:t>ЛОПАТА </a:t>
            </a:r>
            <a:endParaRPr lang="ru-RU" sz="3600" b="1" u="sng" dirty="0">
              <a:solidFill>
                <a:srgbClr val="92D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20072" y="3549537"/>
            <a:ext cx="2024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</a:rPr>
              <a:t>КАПУСТА</a:t>
            </a:r>
            <a:endParaRPr lang="ru-RU" sz="3600" b="1" dirty="0">
              <a:solidFill>
                <a:srgbClr val="92D050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555051" y="1066589"/>
            <a:ext cx="6022682" cy="761927"/>
            <a:chOff x="3486152" y="4781623"/>
            <a:chExt cx="8030242" cy="7619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7465273" y="4792609"/>
              <a:ext cx="72000" cy="36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Кольцо 16"/>
            <p:cNvSpPr/>
            <p:nvPr/>
          </p:nvSpPr>
          <p:spPr>
            <a:xfrm>
              <a:off x="7222667" y="5152609"/>
              <a:ext cx="557213" cy="390941"/>
            </a:xfrm>
            <a:prstGeom prst="donut">
              <a:avLst>
                <a:gd name="adj" fmla="val 21838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" name="Куб 17"/>
            <p:cNvSpPr/>
            <p:nvPr/>
          </p:nvSpPr>
          <p:spPr>
            <a:xfrm>
              <a:off x="3486152" y="4781623"/>
              <a:ext cx="8030242" cy="129705"/>
            </a:xfrm>
            <a:prstGeom prst="cube">
              <a:avLst/>
            </a:prstGeom>
            <a:solidFill>
              <a:srgbClr val="3B3838">
                <a:alpha val="74902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7435117" y="481184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0" name="Нашивка 19">
            <a:hlinkClick r:id="" action="ppaction://hlinkshowjump?jump=nextslide"/>
          </p:cNvPr>
          <p:cNvSpPr/>
          <p:nvPr/>
        </p:nvSpPr>
        <p:spPr>
          <a:xfrm>
            <a:off x="3955510" y="4713627"/>
            <a:ext cx="1122533" cy="388620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7170" name="Picture 2" descr="C:\Users\User\Desktop\e897ff2b68a0d46416cfbf88a5eaaf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3628"/>
            <a:ext cx="1569063" cy="17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40761043-a-wonderful-beginning-home-garden-helper-tool-specially-fitted-for-small-hands-designs-by-concor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604" y="1746019"/>
            <a:ext cx="13716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e1286bec1486b8c38bcfd79ed3afa07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699" y="1746019"/>
            <a:ext cx="1588582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51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-0.00287 0.6157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307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User\Desktop\29abfd53e222f55aa9ccfd1a6e3f9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94"/>
            <a:ext cx="9104352" cy="682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29abfd53e222f55aa9ccfd1a6e3f9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15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566267" y="557213"/>
            <a:ext cx="6011466" cy="4929186"/>
            <a:chOff x="0" y="0"/>
            <a:chExt cx="9144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25759" y="264129"/>
              <a:ext cx="8892481" cy="632974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7" name="Рамка 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4246"/>
              </a:avLst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467301" y="608306"/>
            <a:ext cx="6157682" cy="504000"/>
            <a:chOff x="2986088" y="480599"/>
            <a:chExt cx="8210243" cy="5040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986088" y="480599"/>
              <a:ext cx="8210243" cy="504000"/>
            </a:xfrm>
            <a:prstGeom prst="roundRect">
              <a:avLst>
                <a:gd name="adj" fmla="val 2732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Цилиндр 9"/>
            <p:cNvSpPr/>
            <p:nvPr/>
          </p:nvSpPr>
          <p:spPr>
            <a:xfrm rot="5400000">
              <a:off x="10854331" y="642599"/>
              <a:ext cx="504000" cy="180000"/>
            </a:xfrm>
            <a:prstGeom prst="ca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Блок-схема: память с прямым доступом 10"/>
            <p:cNvSpPr/>
            <p:nvPr/>
          </p:nvSpPr>
          <p:spPr>
            <a:xfrm>
              <a:off x="2986088" y="480599"/>
              <a:ext cx="180000" cy="504000"/>
            </a:xfrm>
            <a:prstGeom prst="flowChartMagneticDrum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648945" y="1100608"/>
            <a:ext cx="5841039" cy="4195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6664" y="3549537"/>
            <a:ext cx="2005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</a:rPr>
              <a:t>ВЕТЕР </a:t>
            </a:r>
            <a:endParaRPr lang="ru-RU" sz="3600" b="1" u="sng" dirty="0">
              <a:solidFill>
                <a:srgbClr val="92D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23561" y="3549537"/>
            <a:ext cx="1620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</a:rPr>
              <a:t>ЯГОДА</a:t>
            </a:r>
            <a:endParaRPr lang="ru-RU" sz="3600" b="1" dirty="0">
              <a:solidFill>
                <a:srgbClr val="92D050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555051" y="1066589"/>
            <a:ext cx="6022682" cy="761927"/>
            <a:chOff x="3486152" y="4781623"/>
            <a:chExt cx="8030242" cy="7619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7465273" y="4792609"/>
              <a:ext cx="72000" cy="36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Кольцо 16"/>
            <p:cNvSpPr/>
            <p:nvPr/>
          </p:nvSpPr>
          <p:spPr>
            <a:xfrm>
              <a:off x="7222667" y="5152609"/>
              <a:ext cx="557213" cy="390941"/>
            </a:xfrm>
            <a:prstGeom prst="donut">
              <a:avLst>
                <a:gd name="adj" fmla="val 21838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" name="Куб 17"/>
            <p:cNvSpPr/>
            <p:nvPr/>
          </p:nvSpPr>
          <p:spPr>
            <a:xfrm>
              <a:off x="3486152" y="4781623"/>
              <a:ext cx="8030242" cy="129705"/>
            </a:xfrm>
            <a:prstGeom prst="cube">
              <a:avLst/>
            </a:prstGeom>
            <a:solidFill>
              <a:srgbClr val="3B3838">
                <a:alpha val="74902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7435117" y="481184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0" name="Нашивка 19">
            <a:hlinkClick r:id="" action="ppaction://hlinkshowjump?jump=nextslide"/>
          </p:cNvPr>
          <p:cNvSpPr/>
          <p:nvPr/>
        </p:nvSpPr>
        <p:spPr>
          <a:xfrm>
            <a:off x="3955510" y="4713627"/>
            <a:ext cx="1122533" cy="388620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8194" name="Picture 2" descr="C:\Users\User\Desktop\e0aa133a5e8bcb4620dce5a889b392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112" y="1696313"/>
            <a:ext cx="2042988" cy="150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360_F_616805625_2fF0PliFhXZNENV2vgCvkJ01w4qmSLNJ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890" y="1924843"/>
            <a:ext cx="1947863" cy="109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User\Desktop\stock-vector-the-girl-who-studies-question-55900337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972" y="4442284"/>
            <a:ext cx="139418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51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-0.00287 0.6157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307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User\Desktop\29abfd53e222f55aa9ccfd1a6e3f9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94"/>
            <a:ext cx="9104352" cy="682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29abfd53e222f55aa9ccfd1a6e3f9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15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566267" y="557213"/>
            <a:ext cx="6011466" cy="4929186"/>
            <a:chOff x="0" y="0"/>
            <a:chExt cx="9144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25759" y="264129"/>
              <a:ext cx="8892481" cy="632974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7" name="Рамка 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4246"/>
              </a:avLst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467301" y="608306"/>
            <a:ext cx="6157682" cy="504000"/>
            <a:chOff x="2986088" y="480599"/>
            <a:chExt cx="8210243" cy="5040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986088" y="480599"/>
              <a:ext cx="8210243" cy="504000"/>
            </a:xfrm>
            <a:prstGeom prst="roundRect">
              <a:avLst>
                <a:gd name="adj" fmla="val 2732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Цилиндр 9"/>
            <p:cNvSpPr/>
            <p:nvPr/>
          </p:nvSpPr>
          <p:spPr>
            <a:xfrm rot="5400000">
              <a:off x="10854331" y="642599"/>
              <a:ext cx="504000" cy="180000"/>
            </a:xfrm>
            <a:prstGeom prst="ca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Блок-схема: память с прямым доступом 10"/>
            <p:cNvSpPr/>
            <p:nvPr/>
          </p:nvSpPr>
          <p:spPr>
            <a:xfrm>
              <a:off x="2986088" y="480599"/>
              <a:ext cx="180000" cy="504000"/>
            </a:xfrm>
            <a:prstGeom prst="flowChartMagneticDrum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648945" y="1100608"/>
            <a:ext cx="5841039" cy="4195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6664" y="3549537"/>
            <a:ext cx="2005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</a:rPr>
              <a:t>ДОРОГА </a:t>
            </a:r>
            <a:endParaRPr lang="ru-RU" sz="3600" b="1" u="sng" dirty="0">
              <a:solidFill>
                <a:srgbClr val="92D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23561" y="3549537"/>
            <a:ext cx="1620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</a:rPr>
              <a:t>САХАР</a:t>
            </a:r>
            <a:endParaRPr lang="ru-RU" sz="3600" b="1" dirty="0">
              <a:solidFill>
                <a:srgbClr val="92D050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555051" y="1066589"/>
            <a:ext cx="6022682" cy="761927"/>
            <a:chOff x="3486152" y="4781623"/>
            <a:chExt cx="8030242" cy="7619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7465273" y="4792609"/>
              <a:ext cx="72000" cy="36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Кольцо 16"/>
            <p:cNvSpPr/>
            <p:nvPr/>
          </p:nvSpPr>
          <p:spPr>
            <a:xfrm>
              <a:off x="7222667" y="5152609"/>
              <a:ext cx="557213" cy="390941"/>
            </a:xfrm>
            <a:prstGeom prst="donut">
              <a:avLst>
                <a:gd name="adj" fmla="val 21838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" name="Куб 17"/>
            <p:cNvSpPr/>
            <p:nvPr/>
          </p:nvSpPr>
          <p:spPr>
            <a:xfrm>
              <a:off x="3486152" y="4781623"/>
              <a:ext cx="8030242" cy="129705"/>
            </a:xfrm>
            <a:prstGeom prst="cube">
              <a:avLst/>
            </a:prstGeom>
            <a:solidFill>
              <a:srgbClr val="3B3838">
                <a:alpha val="74902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7435117" y="481184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0" name="Нашивка 19">
            <a:hlinkClick r:id="" action="ppaction://hlinkshowjump?jump=nextslide"/>
          </p:cNvPr>
          <p:cNvSpPr/>
          <p:nvPr/>
        </p:nvSpPr>
        <p:spPr>
          <a:xfrm>
            <a:off x="3955510" y="4713627"/>
            <a:ext cx="1122533" cy="388620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218" name="Picture 2" descr="C:\Users\User\Desktop\a-rural-road-scene-vect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67238"/>
            <a:ext cx="2305475" cy="163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1676429803_gas-kvas-com-p-detskii-risunok-sakhar-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33045"/>
            <a:ext cx="2343550" cy="156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User\Desktop\e897ff2b68a0d46416cfbf88a5eaaf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3628"/>
            <a:ext cx="1569063" cy="17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51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-0.00287 0.6157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307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User\Desktop\29abfd53e222f55aa9ccfd1a6e3f9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94"/>
            <a:ext cx="9104352" cy="682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29abfd53e222f55aa9ccfd1a6e3f9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15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566267" y="557213"/>
            <a:ext cx="6011466" cy="4929186"/>
            <a:chOff x="0" y="0"/>
            <a:chExt cx="9144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25759" y="264129"/>
              <a:ext cx="8892481" cy="632974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7" name="Рамка 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4246"/>
              </a:avLst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467301" y="608306"/>
            <a:ext cx="6157682" cy="504000"/>
            <a:chOff x="2986088" y="480599"/>
            <a:chExt cx="8210243" cy="5040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986088" y="480599"/>
              <a:ext cx="8210243" cy="504000"/>
            </a:xfrm>
            <a:prstGeom prst="roundRect">
              <a:avLst>
                <a:gd name="adj" fmla="val 2732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Цилиндр 9"/>
            <p:cNvSpPr/>
            <p:nvPr/>
          </p:nvSpPr>
          <p:spPr>
            <a:xfrm rot="5400000">
              <a:off x="10854331" y="642599"/>
              <a:ext cx="504000" cy="180000"/>
            </a:xfrm>
            <a:prstGeom prst="ca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Блок-схема: память с прямым доступом 10"/>
            <p:cNvSpPr/>
            <p:nvPr/>
          </p:nvSpPr>
          <p:spPr>
            <a:xfrm>
              <a:off x="2986088" y="480599"/>
              <a:ext cx="180000" cy="504000"/>
            </a:xfrm>
            <a:prstGeom prst="flowChartMagneticDrum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648945" y="1100608"/>
            <a:ext cx="5841039" cy="4195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6664" y="3549537"/>
            <a:ext cx="2236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</a:rPr>
              <a:t>АЛФАВИТ </a:t>
            </a:r>
            <a:endParaRPr lang="ru-RU" sz="3600" b="1" u="sng" dirty="0">
              <a:solidFill>
                <a:srgbClr val="92D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20073" y="3549537"/>
            <a:ext cx="2024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</a:rPr>
              <a:t>ОДЕЖДА</a:t>
            </a:r>
            <a:endParaRPr lang="ru-RU" sz="3600" b="1" dirty="0">
              <a:solidFill>
                <a:srgbClr val="92D050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555051" y="1066589"/>
            <a:ext cx="6022682" cy="761927"/>
            <a:chOff x="3486152" y="4781623"/>
            <a:chExt cx="8030242" cy="7619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7465273" y="4792609"/>
              <a:ext cx="72000" cy="36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Кольцо 16"/>
            <p:cNvSpPr/>
            <p:nvPr/>
          </p:nvSpPr>
          <p:spPr>
            <a:xfrm>
              <a:off x="7222667" y="5152609"/>
              <a:ext cx="557213" cy="390941"/>
            </a:xfrm>
            <a:prstGeom prst="donut">
              <a:avLst>
                <a:gd name="adj" fmla="val 21838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" name="Куб 17"/>
            <p:cNvSpPr/>
            <p:nvPr/>
          </p:nvSpPr>
          <p:spPr>
            <a:xfrm>
              <a:off x="3486152" y="4781623"/>
              <a:ext cx="8030242" cy="129705"/>
            </a:xfrm>
            <a:prstGeom prst="cube">
              <a:avLst/>
            </a:prstGeom>
            <a:solidFill>
              <a:srgbClr val="3B3838">
                <a:alpha val="74902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7435117" y="481184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0" name="Нашивка 19">
            <a:hlinkClick r:id="" action="ppaction://hlinkshowjump?jump=nextslide"/>
          </p:cNvPr>
          <p:cNvSpPr/>
          <p:nvPr/>
        </p:nvSpPr>
        <p:spPr>
          <a:xfrm>
            <a:off x="3955510" y="4713627"/>
            <a:ext cx="1122533" cy="388620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0242" name="Picture 2" descr="C:\Users\User\Desktop\100023120013b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030" y="1437574"/>
            <a:ext cx="2322266" cy="16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phpkUriZV_Proekt-Odezhda_html_b4df2aa66fd262d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92149"/>
            <a:ext cx="1693091" cy="150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User\Desktop\stock-vector-the-girl-who-studies-question-55900337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972" y="4442284"/>
            <a:ext cx="139418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51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-0.00287 0.6157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307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User\Desktop\29abfd53e222f55aa9ccfd1a6e3f9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94"/>
            <a:ext cx="9104352" cy="682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29abfd53e222f55aa9ccfd1a6e3f9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15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566267" y="557213"/>
            <a:ext cx="6011466" cy="4929186"/>
            <a:chOff x="0" y="0"/>
            <a:chExt cx="9144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25759" y="264129"/>
              <a:ext cx="8892481" cy="632974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7" name="Рамка 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4246"/>
              </a:avLst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467301" y="608306"/>
            <a:ext cx="6157682" cy="504000"/>
            <a:chOff x="2986088" y="480599"/>
            <a:chExt cx="8210243" cy="5040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986088" y="480599"/>
              <a:ext cx="8210243" cy="504000"/>
            </a:xfrm>
            <a:prstGeom prst="roundRect">
              <a:avLst>
                <a:gd name="adj" fmla="val 2732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Цилиндр 9"/>
            <p:cNvSpPr/>
            <p:nvPr/>
          </p:nvSpPr>
          <p:spPr>
            <a:xfrm rot="5400000">
              <a:off x="10854331" y="642599"/>
              <a:ext cx="504000" cy="180000"/>
            </a:xfrm>
            <a:prstGeom prst="ca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Блок-схема: память с прямым доступом 10"/>
            <p:cNvSpPr/>
            <p:nvPr/>
          </p:nvSpPr>
          <p:spPr>
            <a:xfrm>
              <a:off x="2986088" y="480599"/>
              <a:ext cx="180000" cy="504000"/>
            </a:xfrm>
            <a:prstGeom prst="flowChartMagneticDrum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648945" y="1100608"/>
            <a:ext cx="5841039" cy="4195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6664" y="3549537"/>
            <a:ext cx="2005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</a:rPr>
              <a:t>СНЕГИРЬ </a:t>
            </a:r>
            <a:endParaRPr lang="ru-RU" sz="3600" b="1" u="sng" dirty="0">
              <a:solidFill>
                <a:srgbClr val="92D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8043" y="3549537"/>
            <a:ext cx="216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</a:rPr>
              <a:t>ЛЯГУШКА</a:t>
            </a:r>
            <a:endParaRPr lang="ru-RU" sz="3600" b="1" dirty="0">
              <a:solidFill>
                <a:srgbClr val="92D050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555051" y="1066589"/>
            <a:ext cx="6022682" cy="761927"/>
            <a:chOff x="3486152" y="4781623"/>
            <a:chExt cx="8030242" cy="7619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7465273" y="4792609"/>
              <a:ext cx="72000" cy="36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Кольцо 16"/>
            <p:cNvSpPr/>
            <p:nvPr/>
          </p:nvSpPr>
          <p:spPr>
            <a:xfrm>
              <a:off x="7222667" y="5152609"/>
              <a:ext cx="557213" cy="390941"/>
            </a:xfrm>
            <a:prstGeom prst="donut">
              <a:avLst>
                <a:gd name="adj" fmla="val 21838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" name="Куб 17"/>
            <p:cNvSpPr/>
            <p:nvPr/>
          </p:nvSpPr>
          <p:spPr>
            <a:xfrm>
              <a:off x="3486152" y="4781623"/>
              <a:ext cx="8030242" cy="129705"/>
            </a:xfrm>
            <a:prstGeom prst="cube">
              <a:avLst/>
            </a:prstGeom>
            <a:solidFill>
              <a:srgbClr val="3B3838">
                <a:alpha val="74902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7435117" y="481184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0" name="Нашивка 19">
            <a:hlinkClick r:id="" action="ppaction://hlinkshowjump?jump=nextslide"/>
          </p:cNvPr>
          <p:cNvSpPr/>
          <p:nvPr/>
        </p:nvSpPr>
        <p:spPr>
          <a:xfrm>
            <a:off x="3955510" y="4713627"/>
            <a:ext cx="1122533" cy="388620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2290" name="Picture 2" descr="C:\Users\User\Desktop\579ea99c7183d01b6b23221aa5db6e1f--bullfinch-beautiful-bir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769" y="1436563"/>
            <a:ext cx="1825376" cy="158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esktop\935ace0243768353c2ca341d1f9ba9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158" y="1478764"/>
            <a:ext cx="1726205" cy="150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User\Desktop\e897ff2b68a0d46416cfbf88a5eaaf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3628"/>
            <a:ext cx="1569063" cy="17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51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-0.00287 0.6157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307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User\Desktop\29abfd53e222f55aa9ccfd1a6e3f9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94"/>
            <a:ext cx="9104352" cy="682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29abfd53e222f55aa9ccfd1a6e3f9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15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566267" y="557213"/>
            <a:ext cx="6011466" cy="4929186"/>
            <a:chOff x="0" y="0"/>
            <a:chExt cx="9144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25759" y="264129"/>
              <a:ext cx="8892481" cy="632974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7" name="Рамка 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4246"/>
              </a:avLst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467301" y="608306"/>
            <a:ext cx="6157682" cy="504000"/>
            <a:chOff x="2986088" y="480599"/>
            <a:chExt cx="8210243" cy="5040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986088" y="480599"/>
              <a:ext cx="8210243" cy="504000"/>
            </a:xfrm>
            <a:prstGeom prst="roundRect">
              <a:avLst>
                <a:gd name="adj" fmla="val 2732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Цилиндр 9"/>
            <p:cNvSpPr/>
            <p:nvPr/>
          </p:nvSpPr>
          <p:spPr>
            <a:xfrm rot="5400000">
              <a:off x="10854331" y="642599"/>
              <a:ext cx="504000" cy="180000"/>
            </a:xfrm>
            <a:prstGeom prst="ca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Блок-схема: память с прямым доступом 10"/>
            <p:cNvSpPr/>
            <p:nvPr/>
          </p:nvSpPr>
          <p:spPr>
            <a:xfrm>
              <a:off x="2986088" y="480599"/>
              <a:ext cx="180000" cy="504000"/>
            </a:xfrm>
            <a:prstGeom prst="flowChartMagneticDrum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648945" y="1100608"/>
            <a:ext cx="5841039" cy="4195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6664" y="3549537"/>
            <a:ext cx="2766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</a:rPr>
              <a:t>ЗЕМЛЯНИКА </a:t>
            </a:r>
            <a:endParaRPr lang="ru-RU" sz="3600" b="1" u="sng" dirty="0">
              <a:solidFill>
                <a:srgbClr val="92D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20073" y="3549537"/>
            <a:ext cx="2024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</a:rPr>
              <a:t>МАЛИНА</a:t>
            </a:r>
            <a:endParaRPr lang="ru-RU" sz="3600" b="1" dirty="0">
              <a:solidFill>
                <a:srgbClr val="92D050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555051" y="1066589"/>
            <a:ext cx="6022682" cy="761927"/>
            <a:chOff x="3486152" y="4781623"/>
            <a:chExt cx="8030242" cy="7619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7465273" y="4792609"/>
              <a:ext cx="72000" cy="36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Кольцо 16"/>
            <p:cNvSpPr/>
            <p:nvPr/>
          </p:nvSpPr>
          <p:spPr>
            <a:xfrm>
              <a:off x="7222667" y="5152609"/>
              <a:ext cx="557213" cy="390941"/>
            </a:xfrm>
            <a:prstGeom prst="donut">
              <a:avLst>
                <a:gd name="adj" fmla="val 21838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" name="Куб 17"/>
            <p:cNvSpPr/>
            <p:nvPr/>
          </p:nvSpPr>
          <p:spPr>
            <a:xfrm>
              <a:off x="3486152" y="4781623"/>
              <a:ext cx="8030242" cy="129705"/>
            </a:xfrm>
            <a:prstGeom prst="cube">
              <a:avLst/>
            </a:prstGeom>
            <a:solidFill>
              <a:srgbClr val="3B3838">
                <a:alpha val="74902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7435117" y="481184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0" name="Нашивка 19">
            <a:hlinkClick r:id="" action="ppaction://hlinkshowjump?jump=nextslide"/>
          </p:cNvPr>
          <p:cNvSpPr/>
          <p:nvPr/>
        </p:nvSpPr>
        <p:spPr>
          <a:xfrm>
            <a:off x="3955510" y="4713627"/>
            <a:ext cx="1122533" cy="388620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3314" name="Picture 2" descr="C:\Users\User\Desktop\09d02da21b23991eabe460e0d59b8c9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765" y="1472402"/>
            <a:ext cx="1790297" cy="195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er\Desktop\1562857088_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009" y="1610124"/>
            <a:ext cx="2324666" cy="168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User\Desktop\stock-vector-the-girl-who-studies-question-55900337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972" y="4442284"/>
            <a:ext cx="139418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55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-0.00287 0.6157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307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110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Лмзо4ек</dc:creator>
  <cp:lastModifiedBy>Лмзо4ек</cp:lastModifiedBy>
  <cp:revision>19</cp:revision>
  <dcterms:created xsi:type="dcterms:W3CDTF">2024-12-14T20:38:07Z</dcterms:created>
  <dcterms:modified xsi:type="dcterms:W3CDTF">2024-12-17T19:47:02Z</dcterms:modified>
</cp:coreProperties>
</file>