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56" r:id="rId10"/>
    <p:sldId id="257" r:id="rId11"/>
    <p:sldId id="270" r:id="rId12"/>
    <p:sldId id="260" r:id="rId13"/>
    <p:sldId id="259" r:id="rId14"/>
    <p:sldId id="258" r:id="rId15"/>
    <p:sldId id="262" r:id="rId16"/>
    <p:sldId id="261" r:id="rId17"/>
    <p:sldId id="263" r:id="rId18"/>
    <p:sldId id="265" r:id="rId19"/>
    <p:sldId id="266" r:id="rId20"/>
    <p:sldId id="271" r:id="rId21"/>
    <p:sldId id="267" r:id="rId22"/>
    <p:sldId id="268" r:id="rId23"/>
    <p:sldId id="26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57;&#1042;&#1045;&#1058;&#1054;&#1060;&#1054;&#1056;\Erotic%20relax%20-%20and%20you%20won't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6093319_EDE5E6EDFBE920F2E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«Разные   виды транспорта» 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2771696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347185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48880"/>
            <a:ext cx="9144000" cy="2060848"/>
          </a:xfrm>
          <a:prstGeom prst="rect">
            <a:avLst/>
          </a:prstGeom>
        </p:spPr>
      </p:pic>
      <p:pic>
        <p:nvPicPr>
          <p:cNvPr id="6" name="Рисунок 5" descr="screenpaper-ru34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23488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Едет, плывет, летит.</a:t>
            </a:r>
            <a:endParaRPr lang="ru-RU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мухит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4409728"/>
            <a:ext cx="9144000" cy="2448272"/>
          </a:xfrm>
        </p:spPr>
      </p:pic>
      <p:pic>
        <p:nvPicPr>
          <p:cNvPr id="9" name="Erotic relax - and you won'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271520" y="0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verblyu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0"/>
            <a:ext cx="4283968" cy="3596667"/>
          </a:xfrm>
        </p:spPr>
      </p:pic>
      <p:pic>
        <p:nvPicPr>
          <p:cNvPr id="5" name="Рисунок 4" descr="лошад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60032" cy="3573016"/>
          </a:xfrm>
          <a:prstGeom prst="rect">
            <a:avLst/>
          </a:prstGeom>
        </p:spPr>
      </p:pic>
      <p:pic>
        <p:nvPicPr>
          <p:cNvPr id="6" name="Рисунок 5" descr="осл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788023" y="3573016"/>
            <a:ext cx="4355975" cy="3284984"/>
          </a:xfrm>
          <a:prstGeom prst="rect">
            <a:avLst/>
          </a:prstGeom>
        </p:spPr>
      </p:pic>
      <p:pic>
        <p:nvPicPr>
          <p:cNvPr id="7" name="Рисунок 6" descr="сло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573016"/>
            <a:ext cx="4843683" cy="3284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717032"/>
          </a:xfrm>
        </p:spPr>
      </p:pic>
      <p:pic>
        <p:nvPicPr>
          <p:cNvPr id="5" name="Рисунок 4" descr="94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701526"/>
            <a:ext cx="4644008" cy="3156474"/>
          </a:xfrm>
          <a:prstGeom prst="rect">
            <a:avLst/>
          </a:prstGeom>
        </p:spPr>
      </p:pic>
      <p:pic>
        <p:nvPicPr>
          <p:cNvPr id="6" name="Рисунок 5" descr="Как-рисовать-лодку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7032"/>
            <a:ext cx="4499992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lyudi_goryi_vozdushnyiy_shar_sn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5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ngin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08720"/>
            <a:ext cx="6593340" cy="4954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1cedd53195bf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50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33672" y="0"/>
            <a:ext cx="4910328" cy="3502152"/>
          </a:xfrm>
        </p:spPr>
      </p:pic>
      <p:pic>
        <p:nvPicPr>
          <p:cNvPr id="5" name="Рисунок 4" descr="5094895-nadezhnyy-avtomobil-lamborghini-hurac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1008"/>
            <a:ext cx="4571999" cy="3356992"/>
          </a:xfrm>
          <a:prstGeom prst="rect">
            <a:avLst/>
          </a:prstGeom>
        </p:spPr>
      </p:pic>
      <p:pic>
        <p:nvPicPr>
          <p:cNvPr id="6" name="Рисунок 5" descr="auto_bufori__005791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73016"/>
            <a:ext cx="4572000" cy="3284984"/>
          </a:xfrm>
          <a:prstGeom prst="rect">
            <a:avLst/>
          </a:prstGeom>
        </p:spPr>
      </p:pic>
      <p:pic>
        <p:nvPicPr>
          <p:cNvPr id="7" name="Рисунок 6" descr="bortovoi_avto_kamaz_4308_4h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21196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67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1" y="3717033"/>
            <a:ext cx="3851920" cy="3140968"/>
          </a:xfrm>
        </p:spPr>
      </p:pic>
      <p:pic>
        <p:nvPicPr>
          <p:cNvPr id="5" name="Рисунок 4" descr="A83F4CA32DCBD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717032"/>
          </a:xfrm>
          <a:prstGeom prst="rect">
            <a:avLst/>
          </a:prstGeom>
        </p:spPr>
      </p:pic>
      <p:pic>
        <p:nvPicPr>
          <p:cNvPr id="6" name="Рисунок 5" descr="Project-636_boat.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7032"/>
            <a:ext cx="5292080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6658171_1289909272_006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04448" cy="6453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6093319_EDE5E6EDFBE920F2E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формированию целостной   картины мира: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«Разные   виды транспорта»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старшего дошкольного возраста.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Воспитатель: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Кликунова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В.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Познавательное развитие, речевое развитие, социально–коммуникативное развитие, художественно–эстетическое развитие, физическое развитие. 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закрепить представление детей о транспортных средствах, о том, что транспорт бывает наземный, воздушный, водный.  Формировать  навыки  безопасного  поведения  на  дорогах.             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Задачи: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представление детей о транспорте, о последовательности появления транспорта, познакомить с правилами поведения в общественном транспорте.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Развивающая: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у  детей  логическое  и  ассоциативное   мышление,  внимание,  память,  смекалку   и  речевую  активность,  умение   по  описанию  (загадке)  узнавать вид  транспорта.   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 нравственные  качества,   культуру  поведения  в  общественном транспорте. </a:t>
            </a:r>
          </a:p>
        </p:txBody>
      </p:sp>
    </p:spTree>
    <p:extLst>
      <p:ext uri="{BB962C8B-B14F-4D97-AF65-F5344CB8AC3E}">
        <p14:creationId xmlns:p14="http://schemas.microsoft.com/office/powerpoint/2010/main" val="17901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втобус_КАВЗ-4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Разрешается – Запрещается!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" name="Содержимое 9" descr="2(1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Содержимое 6" descr="5(2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53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lide_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6093319_EDE5E6EDFBE920F2E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занятию: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компьютер, проектор, мультимедийная доска, карточки с изображением   разнообразных   транспортных  средств,  аудиозапись, шары,  клоун – игрушка,  салфетки-паруса  для дыхательной  гимнастики,  модули,  памятка для дошкольников: «Правила  поведения  в  общественном  транспорте»,  кроссворд,   ребус.    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 работа: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 за  транспортом,   рассматривание  предметных   и  сюжетных  картинок  по  теме  «Транспорт», разукрашивание    картинок  с  изображением  транспортных   средств, беседы,  дидактические игры,  беседы  о  правилах  дорожного движения.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6093319_EDE5E6EDFBE920F2E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НОД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Здравствуйте, дети! (звучит  музыка).  Посмотрите,  ребята,  кто  прилетел  к  нам  на  шариках? (клоун).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–Это  необычный  клоун он прилетел  на  волшебных  шарах,  на  которых  написаны  числа  и буквы. Но, пока  он   летел, шарики  запутались,    помогите   собрать их.   Для  этого  надо  расположить  числа  в  порядке  возрастания.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–Читаем какое получилось слово. (транспорт) Молодцы!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Посмотрите  внимательно  на  шары, какого  они  цвета? (красного,  желтого,  зеленого).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Что  напоминают   эти  цвета?  (сигналы светофора) 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-Правильно,  молодцы!  (слайд №1)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«То, что  вы  узнали,  подтвержу  для  ясности: светофор  стоит  на  страже, нашей  безопасности!»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6093319_EDE5E6EDFBE920F2E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как  вы  понимаете  слово  транспорт? (Это машины, велосипеды, трамваи) (слайд №2)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-«Эй,  машины,  полный ход!  Спешат  грузовые,  фырчат  легковые.  Торопятся,  мчатся,  как будто  живые.  У каждой  машины  дела  и  заботы. Машины выходят с    утра на работу.»     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Есть разные виды транспорта- одни летают в небо, другие ездят   по дорогам, третьи плавают по морям и океанам.  Есть даже подземный   транспорт -метро.  –А  какие  виды  транспорта  вы   знаете?(наземный,  подземный,  воздушный,  водный.)  _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подумайте и ответьте, зачем же транспорт нужен людям? (отв.  детей.)   -Ребята  давайте  с вами  поиграем,  игра   называется  «Едет, плывет, летит»  (дети  выбирают  себе  картинки  с  изображением   какого-то  транспортного  средства и должны  отнести  его  туда,  где изображено  место,  соответствующее  именно  этому  виду  транспорта-дорога,  морской  причал,  железная дорога, аэродром,  небо и облака)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  еще  вы  знаете, что   существует   специальный  транспорт.  Специальный  транспорт     нужен  для  очень  ответственной работы,  их  вызывают  по телефону,  если  требуется  срочная  помощь: пожарная  машина,  скорая  помощь, полицию. Какие  номера набираем  при  пожаре?</a:t>
            </a:r>
          </a:p>
        </p:txBody>
      </p:sp>
    </p:spTree>
    <p:extLst>
      <p:ext uri="{BB962C8B-B14F-4D97-AF65-F5344CB8AC3E}">
        <p14:creationId xmlns:p14="http://schemas.microsoft.com/office/powerpoint/2010/main" val="311701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6093319_EDE5E6EDFBE920F2E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Больному? – Если  что-то случилось?  Правильно: 01; 03; 02. (Рассказ о видах   транспорта.)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Давайте  вспомним,   в какой  последовательности  появились  виды  транспорта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человек передвигался самостоятельно и все грузы носил на себе.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–Как вы  думаете,  легко  ли  было  носить  на  себе  тяжесть?  Это  было  очень тяжело.  Но  тут  на  помощь   человеку   пришли …. Да,  домашние  животные. (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Лошади,  ослики, а  в  жарких  странах  верблюды  и даже  слоны.  Человек  получил  возможность  путешествовать  и  перевозить  небольшие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грузы. Потом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 изобрел   (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лодку и  парус, стал  строить корабли  из  дерева и  использовать  силу  ветра, надувающего  паруса, он  получил   возможность  плавать по  рекам,   морям, а затем   по океанам.  Это открыло  перед  людьми  далекие и  загадочные  земли.       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«Ветер надувает паруса» (Детям предложено подуть на салфетку-ветер надувает паруса. Предложить попробовать разную силу ветра-дыхания)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 много лет   домашние   животные  и  ветер,  верно,  служили  человеку.  Но потребности   людей   все  время  росли,  и  никакие  лошади   не  могли  поднять  те  тяжести. Которые  нужно  было  перенести  людям  на  дальние расстояния,  и  тут  человек  понял,  что  нужно  самому  изобретать  транспортные  средства.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6093319_EDE5E6EDFBE920F2E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 и  другие  виды  транспорта,  первым из которых  был  воздушный  шар. (Слайд №5)    Воздушный шар  мог  поднять человека  или  полезный  груз  и  перенести  на  большое  расстояние.  Увы, управлять    воздушным шаром было почти невозможно –он летел только туда, куда его   нес ветер. Поэтому  людям  пришлось  изобретать  дальше. Через некоторое время человек изобрел двигатель- сердце любой машины. (Слайд №6)  Первые  двигатели   работали  на  угле и дровах,  очень коптили и дымили,  но они  помогли  изобретателям  построить  первый  поезд-паровоз. (Слайд №7)      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Паровоз  мог  перевести  очень  большие  тяжести  и людей  на  далекие  расстояния  и  оказался  очень  полезен.  Но  оказалось, что  рельсы,  по  которым передвигались  поезда,  можно  проложить  не  везде.  Как  же  быть?  И  тут   изобретатели  поставили  паровоз  на  колеса  и  убрали рельсы – получился  первый  автомобиль. (Слайд №8)      С     той  поры   виды  транспорта  постоянно  совершенствовались.  После  появления  бензинового  двигателя  машины  стали  быстрее и  мощнее.  Этот двигатель оказался очень полезен   не только для машин- поставив такой мощный двигатель на планер, человек построил первый самолет. (Слайд №9)  А уже  потом появились  ракеты,  подводные  лодки, метро   и  еще   много  других  видов транспорта.  </a:t>
            </a:r>
          </a:p>
        </p:txBody>
      </p:sp>
    </p:spTree>
    <p:extLst>
      <p:ext uri="{BB962C8B-B14F-4D97-AF65-F5344CB8AC3E}">
        <p14:creationId xmlns:p14="http://schemas.microsoft.com/office/powerpoint/2010/main" val="27456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6093319_EDE5E6EDFBE920F2E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Ну  что  же, мы  сегодня  еще раз    вспомнили   разные  виды  транспорта. С  автомобилями,  поездами и кораблями   вы  уже хорошо знакомы,  а чуть позже  вы познакомитесь  и  с другими   транспортными  средствами.    Но вы на  всю  жизнь  должны  запомнить,  что нужно  соблюдать  осторожность  на  любых  дорогах  и в любом виде  транспорта  и  соблюдать правила   дорожного  движения. (Слайд №10)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 сейчас  мы с вами   поиграем, игра  называется: «Разрешается-запрещается»,   послушайте  загадку: «Дом  по  улице  идет,  на работу всех  везет.  Не на тонких курьих ножках, а в резиновых сапожках.»  Молодцы автобус! Клоун приглашает вас прокатиться на автобусе и проехать одну остановку. (дети из модулей строят автобус) Но автобус   не поедет, пока мы не расскажем, как нужно   вести себя в общественном транспорте.  Давайте   повторим правила закончив предложения словами «разрешается», «запрещается» Молодцы запомнили правила!      Вот и последнее задание   «Кроссворд» (Слайд №11) Правильно  трамвай!       Молодцы ребята!  Мне и  клоуну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Цыбе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очень понравилось,  как  вы занимались, были внимательными, активными.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Цыба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узнал много интересного и в знак благодарности   дарит вам свои шарики, а я вам подарю памятку: «Как себя нужно вести в общественном транспорте».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270892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q-wallpapers_ru_abstraction3d_5451_1280x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692696"/>
            <a:ext cx="5724128" cy="1470025"/>
          </a:xfrm>
        </p:spPr>
        <p:txBody>
          <a:bodyPr>
            <a:norm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Светофор</a:t>
            </a:r>
            <a:endParaRPr lang="ru-RU" sz="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</TotalTime>
  <Words>18</Words>
  <Application>Microsoft Office PowerPoint</Application>
  <PresentationFormat>Экран (4:3)</PresentationFormat>
  <Paragraphs>13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«Разные   виды транспорта» </vt:lpstr>
      <vt:lpstr>                  Конспект НОД по формированию целостной   картины мира: «Разные   виды транспорта»  для детей старшего дошкольного возраста.           Воспитатель: Кликунова Т. В.           Образовательные области: Познавательное развитие, речевое развитие, социально–коммуникативное развитие, художественно–эстетическое развитие, физическое развитие.          Цель: закрепить представление детей о транспортных средствах, о том, что транспорт бывает наземный, воздушный, водный.  Формировать  навыки  безопасного  поведения  на  дорогах.                     Задачи:   Обучающая: Закрепить представление детей о транспорте, о последовательности появления транспорта, познакомить с правилами поведения в общественном транспорте. Развивающая:  Развивать  у  детей  логическое  и  ассоциативное   мышление,  внимание,  память,  смекалку   и  речевую  активность,  умение   по  описанию  (загадке)  узнавать вид  транспорта.     Воспитательные:  воспитывать  нравственные  качества,   культуру  поведения  в  общественном транспорте. </vt:lpstr>
      <vt:lpstr>             Материал к занятию: компьютер, проектор, мультимедийная доска, карточки с изображением   разнообразных   транспортных  средств,  аудиозапись, шары,  клоун – игрушка,  салфетки-паруса  для дыхательной  гимнастики,  модули,  памятка для дошкольников: «Правила  поведения  в  общественном  транспорте»,  кроссворд,   ребус.       Предварительная  работа: Наблюдения  за  транспортом,   рассматривание  предметных   и  сюжетных  картинок  по  теме  «Транспорт», разукрашивание    картинок  с  изображением  транспортных   средств, беседы,  дидактические игры,  беседы  о  правилах  дорожного движения. </vt:lpstr>
      <vt:lpstr>             Ход НОД: Здравствуйте, дети! (звучит  музыка).  Посмотрите,  ребята,  кто  прилетел  к  нам  на  шариках? (клоун).  –Это  необычный  клоун он прилетел  на  волшебных  шарах,  на  которых  написаны  числа  и буквы. Но, пока  он   летел, шарики  запутались,    помогите   собрать их.   Для  этого  надо  расположить  числа  в  порядке  возрастания.  –Читаем какое получилось слово. (транспорт) Молодцы!  - Посмотрите  внимательно  на  шары, какого  они  цвета? (красного,  желтого,  зеленого).  – Что  напоминают   эти  цвета?  (сигналы светофора)    -Правильно,  молодцы!  (слайд №1)  – «То, что  вы  узнали,  подтвержу  для  ясности: светофор  стоит  на  страже, нашей  безопасности!»  </vt:lpstr>
      <vt:lpstr>                 - Ребята, а как  вы  понимаете  слово  транспорт? (Это машины, велосипеды, трамваи) (слайд №2)       -«Эй,  машины,  полный ход!  Спешат  грузовые,  фырчат  легковые.  Торопятся,  мчатся,  как будто  живые.  У каждой  машины  дела  и  заботы. Машины выходят с    утра на работу.»           Есть разные виды транспорта- одни летают в небо, другие ездят   по дорогам, третьи плавают по морям и океанам.  Есть даже подземный   транспорт -метро.  –А  какие  виды  транспорта  вы   знаете?(наземный,  подземный,  воздушный,  водный.)  _ Хорошо, подумайте и ответьте, зачем же транспорт нужен людям? (отв.  детей.)   -Ребята  давайте  с вами  поиграем,  игра   называется  «Едет, плывет, летит»  (дети  выбирают  себе  картинки  с  изображением   какого-то  транспортного  средства и должны  отнести  его  туда,  где изображено  место,  соответствующее  именно  этому  виду  транспорта-дорога,  морской  причал,  железная дорога, аэродром,  небо и облака)  -А  еще  вы  знаете, что   существует   специальный  транспорт.  Специальный  транспорт     нужен  для  очень  ответственной работы,  их  вызывают  по телефону,  если  требуется  срочная  помощь: пожарная  машина,  скорая  помощь, полицию. Какие  номера набираем  при  пожаре?</vt:lpstr>
      <vt:lpstr>                 -Больному? – Если  что-то случилось?  Правильно: 01; 03; 02. (Рассказ о видах   транспорта.)      Давайте  вспомним,   в какой  последовательности  появились  виды  транспорта. Сначала человек передвигался самостоятельно и все грузы носил на себе.   –Как вы  думаете,  легко  ли  было  носить  на  себе  тяжесть?  Это  было  очень тяжело.  Но  тут  на  помощь   человеку   пришли …. Да,  домашние  животные. (Слайд №3) Лошади,  ослики, а  в  жарких  странах  верблюды  и даже  слоны.  Человек  получил  возможность  путешествовать  и  перевозить  небольшие  грузы. Потом  человек  изобрел   (Слайд №4) лодку и  парус, стал  строить корабли  из  дерева и  использовать  силу  ветра, надувающего  паруса, он  получил   возможность  плавать по  рекам,   морям, а затем   по океанам.  Это открыло  перед  людьми  далекие и  загадочные  земли.          Дыхательная гимнастика: «Ветер надувает паруса» (Детям предложено подуть на салфетку-ветер надувает паруса. Предложить попробовать разную силу ветра-дыхания)  Очень много лет   домашние   животные  и  ветер,  верно,  служили  человеку.  Но потребности   людей   все  время  росли,  и  никакие  лошади   не  могли  поднять  те  тяжести. Которые  нужно  было  перенести  людям  на  дальние расстояния,  и  тут  человек  понял,  что  нужно  самому  изобретать  транспортные  средства. </vt:lpstr>
      <vt:lpstr>                 Так  появились  и  другие  виды  транспорта,  первым из которых  был  воздушный  шар. (Слайд №5)    Воздушный шар  мог  поднять человека  или  полезный  груз  и  перенести  на  большое  расстояние.  Увы, управлять    воздушным шаром было почти невозможно –он летел только туда, куда его   нес ветер. Поэтому  людям  пришлось  изобретать  дальше. Через некоторое время человек изобрел двигатель- сердце любой машины. (Слайд №6)  Первые  двигатели   работали  на  угле и дровах,  очень коптили и дымили,  но они  помогли  изобретателям  построить  первый  поезд-паровоз. (Слайд №7)           Паровоз  мог  перевести  очень  большие  тяжести  и людей  на  далекие  расстояния  и  оказался  очень  полезен.  Но  оказалось, что  рельсы,  по  которым передвигались  поезда,  можно  проложить  не  везде.  Как  же  быть?  И  тут   изобретатели  поставили  паровоз  на  колеса  и  убрали рельсы – получился  первый  автомобиль. (Слайд №8)      С     той  поры   виды  транспорта  постоянно  совершенствовались.  После  появления  бензинового  двигателя  машины  стали  быстрее и  мощнее.  Этот двигатель оказался очень полезен   не только для машин- поставив такой мощный двигатель на планер, человек построил первый самолет. (Слайд №9)  А уже  потом появились  ракеты,  подводные  лодки, метро   и  еще   много  других  видов транспорта.  </vt:lpstr>
      <vt:lpstr>                  Физминутка. Ну  что  же, мы  сегодня  еще раз    вспомнили   разные  виды  транспорта. С  автомобилями,  поездами и кораблями   вы  уже хорошо знакомы,  а чуть позже  вы познакомитесь  и  с другими   транспортными  средствами.    Но вы на  всю  жизнь  должны  запомнить,  что нужно  соблюдать  осторожность  на  любых  дорогах  и в любом виде  транспорта  и  соблюдать правила   дорожного  движения. (Слайд №10)   А  сейчас  мы с вами   поиграем, игра  называется: «Разрешается-запрещается»,   послушайте  загадку: «Дом  по  улице  идет,  на работу всех  везет.  Не на тонких курьих ножках, а в резиновых сапожках.»  Молодцы автобус! Клоун приглашает вас прокатиться на автобусе и проехать одну остановку. (дети из модулей строят автобус) Но автобус   не поедет, пока мы не расскажем, как нужно   вести себя в общественном транспорте.  Давайте   повторим правила закончив предложения словами «разрешается», «запрещается» Молодцы запомнили правила!      Вот и последнее задание   «Кроссворд» (Слайд №11) Правильно  трамвай!       Молодцы ребята!  Мне и  клоуну  Цыбе   очень понравилось,  как  вы занимались, были внимательными, активными.  Цыба узнал много интересного и в знак благодарности   дарит вам свои шарики, а я вам подарю памятку: «Как себя нужно вести в общественном транспорте». </vt:lpstr>
      <vt:lpstr>Светофор</vt:lpstr>
      <vt:lpstr>Презентация PowerPoint</vt:lpstr>
      <vt:lpstr>Едет, плывет, летит.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Разрешается – Запрещается!</vt:lpstr>
      <vt:lpstr>  </vt:lpstr>
      <vt:lpstr>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Светофор</dc:title>
  <dc:creator>TimBek</dc:creator>
  <cp:lastModifiedBy>on</cp:lastModifiedBy>
  <cp:revision>18</cp:revision>
  <dcterms:created xsi:type="dcterms:W3CDTF">2015-03-09T06:48:20Z</dcterms:created>
  <dcterms:modified xsi:type="dcterms:W3CDTF">2016-03-30T11:23:28Z</dcterms:modified>
</cp:coreProperties>
</file>