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3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8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0350-9200-4825-9542-2F3F4A904E32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6D2A-4ABC-4811-9313-73F1C6730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5" y="556953"/>
            <a:ext cx="8588106" cy="5620010"/>
          </a:xfrm>
        </p:spPr>
      </p:pic>
    </p:spTree>
    <p:extLst>
      <p:ext uri="{BB962C8B-B14F-4D97-AF65-F5344CB8AC3E}">
        <p14:creationId xmlns:p14="http://schemas.microsoft.com/office/powerpoint/2010/main" val="29290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96" y="581891"/>
            <a:ext cx="8563168" cy="5595072"/>
          </a:xfrm>
        </p:spPr>
      </p:pic>
    </p:spTree>
    <p:extLst>
      <p:ext uri="{BB962C8B-B14F-4D97-AF65-F5344CB8AC3E}">
        <p14:creationId xmlns:p14="http://schemas.microsoft.com/office/powerpoint/2010/main" val="201716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95" y="581891"/>
            <a:ext cx="8039467" cy="5595072"/>
          </a:xfrm>
        </p:spPr>
      </p:pic>
    </p:spTree>
    <p:extLst>
      <p:ext uri="{BB962C8B-B14F-4D97-AF65-F5344CB8AC3E}">
        <p14:creationId xmlns:p14="http://schemas.microsoft.com/office/powerpoint/2010/main" val="25876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7" y="1130531"/>
            <a:ext cx="6758248" cy="5046432"/>
          </a:xfrm>
        </p:spPr>
      </p:pic>
    </p:spTree>
    <p:extLst>
      <p:ext uri="{BB962C8B-B14F-4D97-AF65-F5344CB8AC3E}">
        <p14:creationId xmlns:p14="http://schemas.microsoft.com/office/powerpoint/2010/main" val="58985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3" y="822960"/>
            <a:ext cx="6808123" cy="5354003"/>
          </a:xfrm>
        </p:spPr>
      </p:pic>
    </p:spTree>
    <p:extLst>
      <p:ext uri="{BB962C8B-B14F-4D97-AF65-F5344CB8AC3E}">
        <p14:creationId xmlns:p14="http://schemas.microsoft.com/office/powerpoint/2010/main" val="28944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706582"/>
            <a:ext cx="7356763" cy="5470381"/>
          </a:xfrm>
        </p:spPr>
      </p:pic>
    </p:spTree>
    <p:extLst>
      <p:ext uri="{BB962C8B-B14F-4D97-AF65-F5344CB8AC3E}">
        <p14:creationId xmlns:p14="http://schemas.microsoft.com/office/powerpoint/2010/main" val="212439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1" y="889462"/>
            <a:ext cx="7082444" cy="5287501"/>
          </a:xfrm>
        </p:spPr>
      </p:pic>
    </p:spTree>
    <p:extLst>
      <p:ext uri="{BB962C8B-B14F-4D97-AF65-F5344CB8AC3E}">
        <p14:creationId xmlns:p14="http://schemas.microsoft.com/office/powerpoint/2010/main" val="323397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5" y="839585"/>
            <a:ext cx="7356764" cy="5337378"/>
          </a:xfrm>
        </p:spPr>
      </p:pic>
    </p:spTree>
    <p:extLst>
      <p:ext uri="{BB962C8B-B14F-4D97-AF65-F5344CB8AC3E}">
        <p14:creationId xmlns:p14="http://schemas.microsoft.com/office/powerpoint/2010/main" val="1820285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Агеев</dc:creator>
  <cp:lastModifiedBy>Дмитрий Агеев</cp:lastModifiedBy>
  <cp:revision>1</cp:revision>
  <dcterms:created xsi:type="dcterms:W3CDTF">2024-12-30T07:43:06Z</dcterms:created>
  <dcterms:modified xsi:type="dcterms:W3CDTF">2024-12-30T07:43:24Z</dcterms:modified>
</cp:coreProperties>
</file>