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4" r:id="rId3"/>
    <p:sldId id="264" r:id="rId4"/>
    <p:sldId id="267" r:id="rId5"/>
    <p:sldId id="265" r:id="rId6"/>
    <p:sldId id="257" r:id="rId7"/>
    <p:sldId id="258" r:id="rId8"/>
    <p:sldId id="261" r:id="rId9"/>
    <p:sldId id="260" r:id="rId10"/>
    <p:sldId id="259" r:id="rId11"/>
    <p:sldId id="262" r:id="rId12"/>
    <p:sldId id="263" r:id="rId13"/>
    <p:sldId id="266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05DB7-AF89-4BBC-9828-F0040DD8922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EB612-EC9E-4BF4-A6F6-F6D75ABE3B1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microsoft.com/office/2007/relationships/hdphoto" Target="../media/image102.wdp"/><Relationship Id="rId7" Type="http://schemas.openxmlformats.org/officeDocument/2006/relationships/image" Target="../media/image101.png"/><Relationship Id="rId6" Type="http://schemas.microsoft.com/office/2007/relationships/hdphoto" Target="../media/image100.wdp"/><Relationship Id="rId5" Type="http://schemas.openxmlformats.org/officeDocument/2006/relationships/image" Target="../media/image99.png"/><Relationship Id="rId4" Type="http://schemas.microsoft.com/office/2007/relationships/hdphoto" Target="../media/image98.wdp"/><Relationship Id="rId3" Type="http://schemas.openxmlformats.org/officeDocument/2006/relationships/image" Target="../media/image97.png"/><Relationship Id="rId2" Type="http://schemas.microsoft.com/office/2007/relationships/hdphoto" Target="../media/image96.wdp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10.png"/><Relationship Id="rId15" Type="http://schemas.openxmlformats.org/officeDocument/2006/relationships/image" Target="../media/image109.jpeg"/><Relationship Id="rId14" Type="http://schemas.microsoft.com/office/2007/relationships/hdphoto" Target="../media/image108.wdp"/><Relationship Id="rId13" Type="http://schemas.openxmlformats.org/officeDocument/2006/relationships/image" Target="../media/image107.png"/><Relationship Id="rId12" Type="http://schemas.microsoft.com/office/2007/relationships/hdphoto" Target="../media/image106.wdp"/><Relationship Id="rId11" Type="http://schemas.openxmlformats.org/officeDocument/2006/relationships/image" Target="../media/image105.png"/><Relationship Id="rId10" Type="http://schemas.microsoft.com/office/2007/relationships/hdphoto" Target="../media/image104.wdp"/><Relationship Id="rId1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117.wdp"/><Relationship Id="rId8" Type="http://schemas.openxmlformats.org/officeDocument/2006/relationships/image" Target="../media/image116.png"/><Relationship Id="rId7" Type="http://schemas.microsoft.com/office/2007/relationships/hdphoto" Target="../media/image115.wdp"/><Relationship Id="rId6" Type="http://schemas.openxmlformats.org/officeDocument/2006/relationships/image" Target="../media/image114.png"/><Relationship Id="rId5" Type="http://schemas.microsoft.com/office/2007/relationships/hdphoto" Target="../media/image113.wdp"/><Relationship Id="rId4" Type="http://schemas.openxmlformats.org/officeDocument/2006/relationships/image" Target="../media/image112.png"/><Relationship Id="rId3" Type="http://schemas.microsoft.com/office/2007/relationships/hdphoto" Target="../media/image106.wdp"/><Relationship Id="rId2" Type="http://schemas.openxmlformats.org/officeDocument/2006/relationships/image" Target="../media/image105.png"/><Relationship Id="rId18" Type="http://schemas.openxmlformats.org/officeDocument/2006/relationships/slideLayout" Target="../slideLayouts/slideLayout2.xml"/><Relationship Id="rId17" Type="http://schemas.microsoft.com/office/2007/relationships/hdphoto" Target="../media/image125.wdp"/><Relationship Id="rId16" Type="http://schemas.openxmlformats.org/officeDocument/2006/relationships/image" Target="../media/image124.png"/><Relationship Id="rId15" Type="http://schemas.microsoft.com/office/2007/relationships/hdphoto" Target="../media/image123.wdp"/><Relationship Id="rId14" Type="http://schemas.openxmlformats.org/officeDocument/2006/relationships/image" Target="../media/image122.png"/><Relationship Id="rId13" Type="http://schemas.microsoft.com/office/2007/relationships/hdphoto" Target="../media/image121.wdp"/><Relationship Id="rId12" Type="http://schemas.openxmlformats.org/officeDocument/2006/relationships/image" Target="../media/image120.png"/><Relationship Id="rId11" Type="http://schemas.microsoft.com/office/2007/relationships/hdphoto" Target="../media/image119.wdp"/><Relationship Id="rId10" Type="http://schemas.openxmlformats.org/officeDocument/2006/relationships/image" Target="../media/image118.png"/><Relationship Id="rId1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6.jpeg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131.wdp"/><Relationship Id="rId4" Type="http://schemas.openxmlformats.org/officeDocument/2006/relationships/image" Target="../media/image130.png"/><Relationship Id="rId3" Type="http://schemas.microsoft.com/office/2007/relationships/hdphoto" Target="../media/image129.wdp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hdphoto" Target="../media/image6.wdp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microsoft.com/office/2007/relationships/hdphoto" Target="../media/image8.wdp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1.xml"/><Relationship Id="rId15" Type="http://schemas.microsoft.com/office/2007/relationships/media" Target="../media/media5.mp3"/><Relationship Id="rId14" Type="http://schemas.microsoft.com/office/2007/relationships/media" Target="../media/media4.mp3"/><Relationship Id="rId13" Type="http://schemas.microsoft.com/office/2007/relationships/media" Target="../media/media3.mp3"/><Relationship Id="rId12" Type="http://schemas.openxmlformats.org/officeDocument/2006/relationships/image" Target="../media/image4.png"/><Relationship Id="rId11" Type="http://schemas.microsoft.com/office/2007/relationships/media" Target="../media/media2.mp3"/><Relationship Id="rId10" Type="http://schemas.openxmlformats.org/officeDocument/2006/relationships/audio" Target="NULL" TargetMode="Externa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3.wdp"/><Relationship Id="rId8" Type="http://schemas.openxmlformats.org/officeDocument/2006/relationships/image" Target="../media/image2.png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hdphoto" Target="../media/image17.wdp"/><Relationship Id="rId18" Type="http://schemas.openxmlformats.org/officeDocument/2006/relationships/slideLayout" Target="../slideLayouts/slideLayout7.xml"/><Relationship Id="rId17" Type="http://schemas.microsoft.com/office/2007/relationships/hdphoto" Target="../media/image32.wdp"/><Relationship Id="rId16" Type="http://schemas.openxmlformats.org/officeDocument/2006/relationships/image" Target="../media/image31.png"/><Relationship Id="rId15" Type="http://schemas.microsoft.com/office/2007/relationships/hdphoto" Target="../media/image30.wdp"/><Relationship Id="rId14" Type="http://schemas.openxmlformats.org/officeDocument/2006/relationships/image" Target="../media/image29.png"/><Relationship Id="rId13" Type="http://schemas.microsoft.com/office/2007/relationships/hdphoto" Target="../media/image28.wdp"/><Relationship Id="rId12" Type="http://schemas.openxmlformats.org/officeDocument/2006/relationships/image" Target="../media/image27.png"/><Relationship Id="rId11" Type="http://schemas.microsoft.com/office/2007/relationships/hdphoto" Target="../media/image26.wdp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41.wdp"/><Relationship Id="rId8" Type="http://schemas.openxmlformats.org/officeDocument/2006/relationships/image" Target="../media/image40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8" Type="http://schemas.openxmlformats.org/officeDocument/2006/relationships/slideLayout" Target="../slideLayouts/slideLayout1.xml"/><Relationship Id="rId17" Type="http://schemas.microsoft.com/office/2007/relationships/hdphoto" Target="../media/image47.wdp"/><Relationship Id="rId16" Type="http://schemas.openxmlformats.org/officeDocument/2006/relationships/image" Target="../media/image46.png"/><Relationship Id="rId15" Type="http://schemas.microsoft.com/office/2007/relationships/hdphoto" Target="../media/image45.wdp"/><Relationship Id="rId14" Type="http://schemas.openxmlformats.org/officeDocument/2006/relationships/image" Target="../media/image44.png"/><Relationship Id="rId13" Type="http://schemas.microsoft.com/office/2007/relationships/hdphoto" Target="../media/image43.wdp"/><Relationship Id="rId12" Type="http://schemas.openxmlformats.org/officeDocument/2006/relationships/image" Target="../media/image42.png"/><Relationship Id="rId11" Type="http://schemas.microsoft.com/office/2007/relationships/hdphoto" Target="../media/image19.wdp"/><Relationship Id="rId10" Type="http://schemas.openxmlformats.org/officeDocument/2006/relationships/image" Target="../media/image18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microsoft.com/office/2007/relationships/hdphoto" Target="../media/image55.wdp"/><Relationship Id="rId7" Type="http://schemas.openxmlformats.org/officeDocument/2006/relationships/image" Target="../media/image54.png"/><Relationship Id="rId6" Type="http://schemas.microsoft.com/office/2007/relationships/hdphoto" Target="../media/image5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4" Type="http://schemas.openxmlformats.org/officeDocument/2006/relationships/slideLayout" Target="../slideLayouts/slideLayout1.xml"/><Relationship Id="rId23" Type="http://schemas.microsoft.com/office/2007/relationships/hdphoto" Target="../media/image70.wdp"/><Relationship Id="rId22" Type="http://schemas.openxmlformats.org/officeDocument/2006/relationships/image" Target="../media/image69.png"/><Relationship Id="rId21" Type="http://schemas.microsoft.com/office/2007/relationships/hdphoto" Target="../media/image68.wdp"/><Relationship Id="rId20" Type="http://schemas.openxmlformats.org/officeDocument/2006/relationships/image" Target="../media/image67.png"/><Relationship Id="rId2" Type="http://schemas.microsoft.com/office/2007/relationships/hdphoto" Target="../media/image49.wdp"/><Relationship Id="rId19" Type="http://schemas.microsoft.com/office/2007/relationships/hdphoto" Target="../media/image66.wdp"/><Relationship Id="rId18" Type="http://schemas.openxmlformats.org/officeDocument/2006/relationships/image" Target="../media/image65.png"/><Relationship Id="rId17" Type="http://schemas.microsoft.com/office/2007/relationships/hdphoto" Target="../media/image64.wdp"/><Relationship Id="rId16" Type="http://schemas.openxmlformats.org/officeDocument/2006/relationships/image" Target="../media/image63.png"/><Relationship Id="rId15" Type="http://schemas.microsoft.com/office/2007/relationships/hdphoto" Target="../media/image62.wdp"/><Relationship Id="rId14" Type="http://schemas.openxmlformats.org/officeDocument/2006/relationships/image" Target="../media/image61.png"/><Relationship Id="rId13" Type="http://schemas.openxmlformats.org/officeDocument/2006/relationships/image" Target="../media/image60.png"/><Relationship Id="rId12" Type="http://schemas.microsoft.com/office/2007/relationships/hdphoto" Target="../media/image59.wdp"/><Relationship Id="rId11" Type="http://schemas.openxmlformats.org/officeDocument/2006/relationships/image" Target="../media/image58.png"/><Relationship Id="rId10" Type="http://schemas.microsoft.com/office/2007/relationships/hdphoto" Target="../media/image57.wdp"/><Relationship Id="rId1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79.wdp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microsoft.com/office/2007/relationships/hdphoto" Target="../media/image75.wdp"/><Relationship Id="rId4" Type="http://schemas.openxmlformats.org/officeDocument/2006/relationships/image" Target="../media/image74.png"/><Relationship Id="rId3" Type="http://schemas.microsoft.com/office/2007/relationships/hdphoto" Target="../media/image73.wdp"/><Relationship Id="rId2" Type="http://schemas.openxmlformats.org/officeDocument/2006/relationships/image" Target="../media/image72.png"/><Relationship Id="rId19" Type="http://schemas.openxmlformats.org/officeDocument/2006/relationships/slideLayout" Target="../slideLayouts/slideLayout1.xml"/><Relationship Id="rId18" Type="http://schemas.microsoft.com/office/2007/relationships/hdphoto" Target="../media/image15.wdp"/><Relationship Id="rId17" Type="http://schemas.openxmlformats.org/officeDocument/2006/relationships/image" Target="../media/image14.png"/><Relationship Id="rId16" Type="http://schemas.openxmlformats.org/officeDocument/2006/relationships/image" Target="../media/image84.png"/><Relationship Id="rId15" Type="http://schemas.openxmlformats.org/officeDocument/2006/relationships/image" Target="../media/image83.png"/><Relationship Id="rId14" Type="http://schemas.openxmlformats.org/officeDocument/2006/relationships/image" Target="../media/image82.png"/><Relationship Id="rId13" Type="http://schemas.openxmlformats.org/officeDocument/2006/relationships/image" Target="../media/image81.png"/><Relationship Id="rId12" Type="http://schemas.openxmlformats.org/officeDocument/2006/relationships/image" Target="../media/image80.png"/><Relationship Id="rId11" Type="http://schemas.microsoft.com/office/2007/relationships/hdphoto" Target="../media/image53.wdp"/><Relationship Id="rId10" Type="http://schemas.openxmlformats.org/officeDocument/2006/relationships/image" Target="../media/image52.png"/><Relationship Id="rId1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microsoft.com/office/2007/relationships/hdphoto" Target="../media/image92.wdp"/><Relationship Id="rId7" Type="http://schemas.openxmlformats.org/officeDocument/2006/relationships/image" Target="../media/image91.png"/><Relationship Id="rId6" Type="http://schemas.microsoft.com/office/2007/relationships/hdphoto" Target="../media/image90.wdp"/><Relationship Id="rId5" Type="http://schemas.openxmlformats.org/officeDocument/2006/relationships/image" Target="../media/image89.png"/><Relationship Id="rId4" Type="http://schemas.microsoft.com/office/2007/relationships/hdphoto" Target="../media/image88.wdp"/><Relationship Id="rId3" Type="http://schemas.openxmlformats.org/officeDocument/2006/relationships/image" Target="../media/image87.png"/><Relationship Id="rId2" Type="http://schemas.microsoft.com/office/2007/relationships/hdphoto" Target="../media/image86.wdp"/><Relationship Id="rId11" Type="http://schemas.openxmlformats.org/officeDocument/2006/relationships/slideLayout" Target="../slideLayouts/slideLayout2.xml"/><Relationship Id="rId10" Type="http://schemas.microsoft.com/office/2007/relationships/hdphoto" Target="../media/image94.wdp"/><Relationship Id="rId1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849120" y="1642745"/>
            <a:ext cx="8545195" cy="2748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4400"/>
              <a:t>Многофункциональная</a:t>
            </a:r>
            <a:endParaRPr lang="ru-RU" altLang="en-US" sz="4400"/>
          </a:p>
          <a:p>
            <a:pPr algn="ctr"/>
            <a:r>
              <a:rPr lang="ru-RU" altLang="en-US" sz="4400"/>
              <a:t>интерактивная игра-викторина для обучающихся с ОВЗ </a:t>
            </a:r>
            <a:endParaRPr lang="ru-RU" altLang="en-US" sz="4400"/>
          </a:p>
          <a:p>
            <a:pPr algn="ctr"/>
            <a:r>
              <a:rPr lang="ru-RU" altLang="en-US" sz="4400"/>
              <a:t>«Самый эрудированный»</a:t>
            </a:r>
            <a:endParaRPr lang="ru-RU" altLang="en-US" sz="44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9048115" y="570547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автор:</a:t>
            </a:r>
            <a:endParaRPr lang="ru-RU" altLang="en-US"/>
          </a:p>
          <a:p>
            <a:r>
              <a:rPr lang="ru-RU" altLang="en-US"/>
              <a:t>педагог-психолог</a:t>
            </a:r>
            <a:endParaRPr lang="ru-RU" altLang="en-US"/>
          </a:p>
          <a:p>
            <a:r>
              <a:rPr lang="ru-RU" altLang="en-US"/>
              <a:t>Зверева Ю.М.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4305" y="290763"/>
            <a:ext cx="678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ЧЬИ СЛЕДЫ?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826" l="217" r="99022">
                        <a14:foregroundMark x1="40978" y1="35326" x2="40978" y2="35326"/>
                        <a14:foregroundMark x1="14674" y1="70109" x2="14674" y2="70109"/>
                        <a14:foregroundMark x1="84674" y1="31739" x2="84674" y2="31739"/>
                        <a14:foregroundMark x1="52391" y1="61087" x2="52391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0000">
            <a:off x="1440845" y="3790611"/>
            <a:ext cx="1226129" cy="12261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5750" y1="32133" x2="95750" y2="32133"/>
                        <a14:foregroundMark x1="96875" y1="39481" x2="96875" y2="39481"/>
                        <a14:foregroundMark x1="90500" y1="30980" x2="90500" y2="30980"/>
                        <a14:foregroundMark x1="88375" y1="39481" x2="88375" y2="39481"/>
                        <a14:foregroundMark x1="80875" y1="8790" x2="80875" y2="8790"/>
                        <a14:foregroundMark x1="81875" y1="16715" x2="81875" y2="16715"/>
                        <a14:foregroundMark x1="76625" y1="9942" x2="76625" y2="9942"/>
                        <a14:foregroundMark x1="74500" y1="16138" x2="74500" y2="16138"/>
                        <a14:foregroundMark x1="64250" y1="30980" x2="64250" y2="30980"/>
                        <a14:foregroundMark x1="59000" y1="28530" x2="59000" y2="28530"/>
                        <a14:foregroundMark x1="63750" y1="36455" x2="63750" y2="36455"/>
                        <a14:foregroundMark x1="54625" y1="31556" x2="54625" y2="31556"/>
                        <a14:foregroundMark x1="67000" y1="52450" x2="67000" y2="52450"/>
                        <a14:foregroundMark x1="73375" y1="57349" x2="73375" y2="57349"/>
                        <a14:foregroundMark x1="68625" y1="63545" x2="68625" y2="63545"/>
                        <a14:foregroundMark x1="63750" y1="61671" x2="63750" y2="61671"/>
                        <a14:foregroundMark x1="45625" y1="46974" x2="45625" y2="46974"/>
                        <a14:foregroundMark x1="41375" y1="41354" x2="41375" y2="41354"/>
                        <a14:foregroundMark x1="35500" y1="43804" x2="35500" y2="43804"/>
                        <a14:foregroundMark x1="39250" y1="52450" x2="39250" y2="52450"/>
                        <a14:foregroundMark x1="32750" y1="70317" x2="32750" y2="70317"/>
                        <a14:foregroundMark x1="37625" y1="75793" x2="37625" y2="75793"/>
                        <a14:foregroundMark x1="32750" y1="81988" x2="32750" y2="81988"/>
                        <a14:foregroundMark x1="27500" y1="73343" x2="27500" y2="73343"/>
                        <a14:foregroundMark x1="18875" y1="64121" x2="18875" y2="64121"/>
                        <a14:foregroundMark x1="14625" y1="59222" x2="14625" y2="59222"/>
                        <a14:foregroundMark x1="6125" y1="60519" x2="6125" y2="60519"/>
                        <a14:foregroundMark x1="10875" y1="69741" x2="10875" y2="69741"/>
                        <a14:foregroundMark x1="7750" y1="94957" x2="7750" y2="94957"/>
                        <a14:foregroundMark x1="1875" y1="88761" x2="1875" y2="88761"/>
                        <a14:foregroundMark x1="5625" y1="88761" x2="5625" y2="88761"/>
                        <a14:foregroundMark x1="4500" y1="96830" x2="4500" y2="96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40" y="5153323"/>
            <a:ext cx="1759199" cy="15261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8" b="100000" l="9926" r="74074">
                        <a14:foregroundMark x1="46370" y1="95231" x2="46370" y2="95231"/>
                        <a14:foregroundMark x1="45630" y1="91846" x2="45630" y2="91846"/>
                        <a14:foregroundMark x1="39111" y1="85077" x2="39111" y2="85077"/>
                        <a14:foregroundMark x1="48889" y1="85077" x2="48889" y2="85077"/>
                        <a14:foregroundMark x1="45630" y1="71538" x2="45630" y2="71538"/>
                        <a14:foregroundMark x1="44741" y1="68538" x2="44741" y2="68538"/>
                        <a14:foregroundMark x1="41481" y1="59692" x2="41481" y2="59692"/>
                        <a14:foregroundMark x1="48000" y1="60923" x2="48000" y2="60923"/>
                        <a14:foregroundMark x1="42370" y1="62615" x2="42370" y2="62615"/>
                        <a14:foregroundMark x1="43111" y1="43615" x2="43111" y2="43615"/>
                        <a14:foregroundMark x1="46370" y1="48692" x2="46370" y2="48692"/>
                        <a14:foregroundMark x1="48889" y1="58385" x2="48889" y2="58385"/>
                        <a14:foregroundMark x1="46370" y1="82538" x2="46370" y2="82538"/>
                        <a14:foregroundMark x1="39111" y1="82538" x2="39111" y2="82538"/>
                        <a14:foregroundMark x1="39111" y1="87154" x2="39111" y2="87154"/>
                        <a14:foregroundMark x1="48000" y1="35154" x2="48000" y2="35154"/>
                        <a14:foregroundMark x1="48000" y1="33000" x2="48000" y2="33000"/>
                        <a14:foregroundMark x1="44741" y1="38538" x2="44741" y2="38538"/>
                        <a14:foregroundMark x1="38222" y1="38077" x2="38222" y2="38077"/>
                        <a14:foregroundMark x1="38222" y1="36846" x2="38222" y2="36846"/>
                        <a14:foregroundMark x1="40741" y1="34692" x2="40741" y2="34692"/>
                        <a14:foregroundMark x1="43111" y1="21615" x2="43111" y2="21615"/>
                        <a14:foregroundMark x1="43111" y1="17385" x2="43111" y2="17385"/>
                        <a14:foregroundMark x1="47259" y1="11462" x2="47259" y2="11462"/>
                        <a14:foregroundMark x1="46370" y1="10615" x2="46370" y2="10615"/>
                        <a14:foregroundMark x1="46370" y1="8462" x2="46370" y2="8462"/>
                        <a14:foregroundMark x1="47259" y1="6769" x2="47259" y2="6769"/>
                        <a14:foregroundMark x1="41481" y1="8462" x2="41481" y2="8462"/>
                        <a14:foregroundMark x1="40741" y1="6769" x2="40741" y2="6769"/>
                        <a14:foregroundMark x1="36593" y1="4231" x2="36593" y2="4231"/>
                        <a14:foregroundMark x1="43111" y1="96462" x2="43111" y2="96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415" y="180974"/>
            <a:ext cx="1219646" cy="23489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1667" l="9848" r="95939">
                        <a14:foregroundMark x1="47411" y1="89714" x2="47411" y2="89714"/>
                        <a14:foregroundMark x1="44467" y1="88802" x2="44467" y2="88802"/>
                        <a14:foregroundMark x1="12589" y1="48438" x2="12589" y2="48438"/>
                        <a14:foregroundMark x1="10660" y1="45964" x2="10660" y2="45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15" y="521595"/>
            <a:ext cx="1851589" cy="14436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34" l="500" r="100000">
                        <a14:foregroundMark x1="15000" y1="86590" x2="15000" y2="86590"/>
                        <a14:foregroundMark x1="21000" y1="78544" x2="21000" y2="78544"/>
                        <a14:foregroundMark x1="29500" y1="75862" x2="29500" y2="75862"/>
                        <a14:foregroundMark x1="39500" y1="82759" x2="39500" y2="82759"/>
                        <a14:foregroundMark x1="29500" y1="72031" x2="29500" y2="72031"/>
                        <a14:foregroundMark x1="61500" y1="69349" x2="61500" y2="69349"/>
                        <a14:foregroundMark x1="57000" y1="60920" x2="57000" y2="60920"/>
                        <a14:foregroundMark x1="68000" y1="54023" x2="68000" y2="54023"/>
                        <a14:foregroundMark x1="77500" y1="57088" x2="77500" y2="57088"/>
                        <a14:foregroundMark x1="84500" y1="67050" x2="84500" y2="67050"/>
                        <a14:foregroundMark x1="43000" y1="30651" x2="43000" y2="30651"/>
                        <a14:foregroundMark x1="31000" y1="28352" x2="31000" y2="28352"/>
                        <a14:foregroundMark x1="21500" y1="26820" x2="21500" y2="26820"/>
                        <a14:foregroundMark x1="16000" y1="38314" x2="16000" y2="38314"/>
                        <a14:foregroundMark x1="32000" y1="39464" x2="32000" y2="39464"/>
                        <a14:foregroundMark x1="64500" y1="19923" x2="64500" y2="19923"/>
                        <a14:foregroundMark x1="54500" y1="14559" x2="54500" y2="14559"/>
                        <a14:foregroundMark x1="69000" y1="4215" x2="69000" y2="4215"/>
                        <a14:foregroundMark x1="76500" y1="9962" x2="76500" y2="9962"/>
                        <a14:foregroundMark x1="80000" y1="17625" x2="80000" y2="1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862" y="1521038"/>
            <a:ext cx="1600587" cy="20887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80" b="100000" l="24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86" y="2852529"/>
            <a:ext cx="1417217" cy="11337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92" l="4317" r="99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07" y="4538083"/>
            <a:ext cx="2879114" cy="19796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48" y="2257563"/>
            <a:ext cx="3612791" cy="27095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7" y="3537860"/>
            <a:ext cx="1505138" cy="1443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3.54167E-6 -1.85185E-6 L -0.0069 0.01736 C -0.00755 0.01921 -0.00794 0.0213 -0.00885 0.02269 C -0.01042 0.0257 -0.0125 0.02801 -0.0138 0.03148 L -0.01771 0.0419 C -0.01875 0.04746 -0.01849 0.04769 -0.0207 0.05255 C -0.02122 0.05371 -0.02213 0.05463 -0.02266 0.05602 C -0.02838 0.06968 -0.02409 0.06343 -0.02956 0.07014 C -0.03633 0.08611 -0.03307 0.07986 -0.03841 0.08935 C -0.04232 0.11019 -0.03841 0.09213 -0.04232 0.10509 C -0.04909 0.12709 -0.04375 0.1125 -0.04831 0.12454 C -0.05026 0.14144 -0.04792 0.12639 -0.0513 0.13843 C -0.05247 0.14283 -0.05234 0.1463 -0.05325 0.1507 C -0.05794 0.17315 -0.0526 0.14468 -0.05716 0.16296 C -0.05807 0.16644 -0.0582 0.17037 -0.05911 0.17361 C -0.06016 0.17709 -0.0612 0.18056 -0.06211 0.18403 C -0.06289 0.1875 -0.06315 0.19144 -0.06406 0.19468 C -0.06471 0.19699 -0.06549 0.19931 -0.06602 0.20162 C -0.06693 0.20579 -0.06706 0.20996 -0.06797 0.21389 C -0.06927 0.21898 -0.07213 0.22523 -0.07396 0.22986 C -0.07422 0.23218 -0.07448 0.23449 -0.075 0.23681 C -0.07552 0.23912 -0.0763 0.24144 -0.07695 0.24375 C -0.07734 0.24537 -0.07747 0.24722 -0.07786 0.24908 C -0.07852 0.25209 -0.0793 0.25486 -0.07982 0.25787 C -0.08034 0.26019 -0.08034 0.26273 -0.08086 0.26482 C -0.08164 0.26806 -0.08294 0.2706 -0.08385 0.27361 C -0.08516 0.27824 -0.0849 0.28264 -0.08581 0.28773 C -0.08737 0.29676 -0.08776 0.29537 -0.08971 0.30347 C -0.09414 0.32153 -0.0862 0.29236 -0.09271 0.31574 C -0.09518 0.33287 -0.09167 0.31181 -0.09661 0.32986 C -0.09727 0.33195 -0.09713 0.33449 -0.09766 0.33681 C -0.0987 0.34097 -0.10026 0.34514 -0.10156 0.34908 C -0.10352 0.35486 -0.10755 0.36343 -0.10846 0.36829 C -0.11068 0.38033 -0.10781 0.36574 -0.1125 0.38241 C -0.11289 0.38403 -0.11302 0.38611 -0.11341 0.38773 C -0.11484 0.39259 -0.11615 0.39421 -0.11836 0.39815 C -0.11992 0.40926 -0.1181 0.40185 -0.12227 0.41042 C -0.12513 0.41621 -0.125 0.41713 -0.12721 0.42269 C -0.12825 0.42523 -0.12917 0.42755 -0.13021 0.42986 C -0.13203 0.43357 -0.13424 0.43658 -0.13607 0.44028 C -0.13854 0.44537 -0.14102 0.45046 -0.1431 0.45602 C -0.14375 0.45787 -0.14414 0.45996 -0.14505 0.46134 C -0.14648 0.46412 -0.14831 0.46597 -0.15 0.46829 C -0.15221 0.475 -0.15312 0.47847 -0.15586 0.48426 C -0.15677 0.48611 -0.15807 0.4875 -0.15885 0.48935 C -0.15963 0.49167 -0.16003 0.49421 -0.16081 0.49653 C -0.16419 0.50648 -0.16354 0.50486 -0.16667 0.51042 C -0.16706 0.51227 -0.16706 0.51435 -0.16771 0.51574 C -0.16849 0.51736 -0.16979 0.51806 -0.1707 0.51921 C -0.17448 0.52477 -0.17044 0.52153 -0.17565 0.52454 C -0.18164 0.53171 -0.175 0.52477 -0.18346 0.52986 C -0.18932 0.53334 -0.18568 0.53403 -0.19232 0.53681 C -0.19492 0.53796 -0.19766 0.53796 -0.20026 0.53866 C -0.20338 0.53935 -0.21445 0.54283 -0.21602 0.54375 C -0.21706 0.54445 -0.21797 0.54537 -0.21901 0.5456 C -0.22357 0.54699 -0.23281 0.54908 -0.23281 0.54908 L -0.36901 0.54746 C -0.3707 0.54722 -0.37227 0.54607 -0.37396 0.5456 C -0.37656 0.54491 -0.37917 0.54421 -0.3819 0.54375 C -0.39102 0.54283 -0.40026 0.54306 -0.4095 0.54213 C -0.41836 0.54121 -0.4362 0.53866 -0.4362 0.53866 C -0.45911 0.53218 -0.44857 0.53426 -0.46771 0.53148 C -0.48437 0.525 -0.4694 0.53056 -0.48346 0.52639 C -0.48516 0.5257 -0.48685 0.525 -0.48841 0.52454 C -0.49167 0.52384 -0.49505 0.52338 -0.49831 0.52269 C -0.5 0.52153 -0.50156 0.51991 -0.50325 0.51921 C -0.50872 0.5169 -0.51706 0.51528 -0.52305 0.51412 C -0.5306 0.51459 -0.53815 0.51482 -0.5457 0.51574 C -0.54896 0.51621 -0.5487 0.51875 -0.55156 0.52107 C -0.55352 0.52246 -0.5556 0.52338 -0.55755 0.52454 C -0.5595 0.52685 -0.5612 0.53056 -0.56341 0.53148 L -0.57135 0.53496 C -0.5724 0.53634 -0.57318 0.53773 -0.57435 0.53866 C -0.57552 0.53959 -0.57695 0.53959 -0.57825 0.54028 C -0.5793 0.54074 -0.58021 0.54144 -0.58125 0.54213 C -0.58503 0.54884 -0.58099 0.54283 -0.5862 0.54746 C -0.59297 0.55347 -0.5849 0.54908 -0.5931 0.55255 C -0.59505 0.55486 -0.59674 0.55834 -0.59896 0.55972 C -0.6 0.56019 -0.60117 0.56019 -0.60195 0.56134 C -0.60247 0.56227 -0.6026 0.56366 -0.60286 0.56482 L -0.60091 0.56852 " pathEditMode="relative" ptsTypes="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625E-6 1.85185E-6 L 5.625E-6 1.85185E-6 C -0.00273 -0.00255 -0.00533 -0.00486 -0.00794 -0.00718 C -0.00885 -0.00787 -0.01002 -0.00787 -0.01093 -0.0088 C -0.0121 -0.01019 -0.01275 -0.0125 -0.01393 -0.01412 C -0.02695 -0.03333 -0.0164 -0.0162 -0.03059 -0.03519 C -0.03658 -0.04306 -0.03059 -0.03866 -0.03658 -0.04213 L -0.04244 -0.05278 L -0.04648 -0.05972 C -0.04713 -0.06088 -0.04752 -0.06273 -0.04843 -0.0632 L -0.05143 -0.06505 C -0.05364 -0.06921 -0.05572 -0.07361 -0.05833 -0.07732 C -0.05989 -0.07963 -0.06171 -0.08171 -0.06327 -0.08426 C -0.07005 -0.09653 -0.05807 -0.08195 -0.07018 -0.09491 C -0.08346 -0.12431 -0.06536 -0.08495 -0.07799 -0.11065 C -0.07916 -0.11273 -0.07981 -0.11551 -0.08098 -0.11759 C -0.08176 -0.11921 -0.08294 -0.11991 -0.08398 -0.12107 C -0.08528 -0.12292 -0.08658 -0.12454 -0.08788 -0.12639 C -0.08893 -0.12801 -0.08984 -0.13009 -0.09088 -0.13171 C -0.09179 -0.1331 -0.09296 -0.1338 -0.09374 -0.13519 C -0.09518 -0.13727 -0.09622 -0.14028 -0.09778 -0.14213 C -0.09921 -0.14398 -0.10103 -0.14445 -0.10273 -0.1456 C -0.10468 -0.15648 -0.10195 -0.14583 -0.10859 -0.15625 C -0.11015 -0.1588 -0.11093 -0.1625 -0.11249 -0.16505 C -0.11653 -0.1713 -0.11744 -0.1713 -0.12148 -0.17384 C -0.12239 -0.17546 -0.1233 -0.17755 -0.12434 -0.17894 C -0.12525 -0.18032 -0.12643 -0.18125 -0.12734 -0.18264 C -0.13919 -0.19769 -0.11887 -0.17315 -0.14023 -0.19838 C -0.14114 -0.19954 -0.14218 -0.20046 -0.14309 -0.20185 C -0.14452 -0.20347 -0.1457 -0.20556 -0.14713 -0.20718 C -0.14804 -0.2081 -0.14908 -0.2081 -0.14999 -0.2088 C -0.15116 -0.20972 -0.15195 -0.21134 -0.15299 -0.21227 C -0.16054 -0.21991 -0.15364 -0.21273 -0.15989 -0.21759 C -0.16197 -0.21921 -0.1638 -0.22176 -0.16588 -0.22292 C -0.16809 -0.22407 -0.17044 -0.22407 -0.17278 -0.22454 C -0.17369 -0.22523 -0.17473 -0.2257 -0.17577 -0.22639 C -0.17708 -0.22732 -0.17825 -0.22917 -0.17968 -0.22986 C -0.18124 -0.23079 -0.18294 -0.23079 -0.18463 -0.23171 C -0.19062 -0.23449 -0.19283 -0.2375 -0.19934 -0.24051 C -0.20494 -0.24282 -0.20208 -0.24167 -0.20833 -0.24398 C -0.21054 -0.2456 -0.21275 -0.24792 -0.21523 -0.24907 C -0.21705 -0.25023 -0.21913 -0.25023 -0.22109 -0.25093 C -0.22434 -0.25208 -0.22773 -0.25278 -0.23098 -0.2544 C -0.23697 -0.25741 -0.24257 -0.26366 -0.24869 -0.26505 C -0.25143 -0.26551 -0.25403 -0.26574 -0.25663 -0.26667 C -0.27044 -0.2713 -0.25859 -0.26968 -0.27434 -0.27384 C -0.27669 -0.27431 -0.27903 -0.27477 -0.28124 -0.27546 C -0.28398 -0.27639 -0.28645 -0.27847 -0.28919 -0.27894 C -0.30585 -0.28218 -0.29088 -0.27917 -0.30494 -0.28241 C -0.30768 -0.2831 -0.31028 -0.28357 -0.31288 -0.28426 C -0.31458 -0.28472 -0.31614 -0.28565 -0.31783 -0.28611 C -0.32213 -0.28681 -0.32643 -0.28704 -0.33059 -0.28773 L -0.34153 -0.28958 C -0.34283 -0.29005 -0.34413 -0.29097 -0.34544 -0.2912 C -0.35051 -0.29259 -0.36171 -0.29421 -0.36614 -0.29468 C -0.36809 -0.29537 -0.37018 -0.29583 -0.37213 -0.29653 C -0.37916 -0.29931 -0.37044 -0.29745 -0.37903 -0.3 C -0.38163 -0.30093 -0.38424 -0.30116 -0.38684 -0.30185 C -0.39101 -0.30417 -0.39218 -0.30532 -0.39778 -0.30532 C -0.40103 -0.30532 -0.40429 -0.30417 -0.40768 -0.30347 C -0.40859 -0.30301 -0.40963 -0.30278 -0.41054 -0.30185 C -0.41809 -0.29445 -0.41393 -0.29583 -0.41952 -0.29306 C -0.42083 -0.29236 -0.42213 -0.2919 -0.42343 -0.2912 C -0.42538 -0.29028 -0.42929 -0.28773 -0.42929 -0.28773 C -0.43333 -0.28843 -0.43723 -0.28866 -0.44114 -0.28958 C -0.44518 -0.29051 -0.44335 -0.2919 -0.44713 -0.29468 C -0.4483 -0.29583 -0.45507 -0.29792 -0.45598 -0.29838 C -0.46067 -0.2963 -0.46184 -0.29607 -0.46679 -0.2912 C -0.46887 -0.28935 -0.4707 -0.28634 -0.47278 -0.28426 C -0.47499 -0.28218 -0.47734 -0.28079 -0.47968 -0.27894 C -0.49075 -0.26991 -0.48398 -0.27407 -0.49049 -0.27014 C -0.49348 -0.26667 -0.49387 -0.26597 -0.49739 -0.2632 C -0.49843 -0.2625 -0.49934 -0.26204 -0.50038 -0.26157 C -0.50143 -0.26273 -0.50247 -0.26366 -0.50338 -0.26505 C -0.50403 -0.26597 -0.50455 -0.26759 -0.50533 -0.26852 C -0.50715 -0.27107 -0.51119 -0.27546 -0.51119 -0.27546 C -0.51184 -0.27732 -0.51262 -0.27894 -0.51327 -0.28079 C -0.51366 -0.28241 -0.51366 -0.28449 -0.51419 -0.28611 C -0.5164 -0.2919 -0.51744 -0.29074 -0.52018 -0.29468 C -0.52122 -0.2963 -0.522 -0.29861 -0.52304 -0.3 C -0.52421 -0.30162 -0.52577 -0.30208 -0.52708 -0.30347 C -0.52838 -0.30509 -0.52955 -0.30741 -0.53098 -0.3088 C -0.53189 -0.30972 -0.53307 -0.30972 -0.53398 -0.31065 C -0.53567 -0.31204 -0.53723 -0.31412 -0.53893 -0.31574 C -0.54088 -0.31806 -0.54257 -0.32153 -0.54478 -0.32292 C -0.54583 -0.32338 -0.54674 -0.32384 -0.54778 -0.32454 C -0.54908 -0.3257 -0.55038 -0.32708 -0.55169 -0.32801 C -0.55299 -0.32894 -0.55429 -0.3294 -0.55559 -0.32986 C -0.55663 -0.33171 -0.55741 -0.3338 -0.55859 -0.33519 C -0.5595 -0.33611 -0.56067 -0.33611 -0.56158 -0.33681 C -0.56262 -0.33773 -0.56353 -0.33912 -0.56458 -0.34028 C -0.56848 -0.33982 -0.57252 -0.33982 -0.57643 -0.33866 C -0.59283 -0.3338 -0.57525 -0.3375 -0.58528 -0.33171 C -0.58619 -0.33102 -0.58723 -0.33171 -0.58814 -0.33171 L -0.58723 -0.32639 " pathEditMode="relative" ptsTypes="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3.75E-6 -3.7037E-6 C -0.00274 -0.0037 -0.00521 -0.00741 -0.00794 -0.01065 C -0.00886 -0.01157 -0.01003 -0.01134 -0.01094 -0.0125 C -0.01172 -0.01319 -0.01224 -0.01481 -0.01289 -0.01597 C -0.01615 -0.0206 -0.01979 -0.02453 -0.02279 -0.02986 C -0.02409 -0.03217 -0.02526 -0.03472 -0.02669 -0.03703 C -0.02761 -0.03842 -0.02878 -0.03912 -0.02969 -0.04051 C -0.03281 -0.0456 -0.03594 -0.05046 -0.03854 -0.05625 C -0.03985 -0.05926 -0.04102 -0.06227 -0.04245 -0.06504 C -0.04362 -0.06713 -0.04531 -0.06828 -0.04649 -0.07037 C -0.04792 -0.07291 -0.04896 -0.07639 -0.05039 -0.07916 C -0.05222 -0.08264 -0.0543 -0.08611 -0.05625 -0.08958 C -0.05768 -0.0919 -0.05912 -0.09398 -0.06029 -0.09653 C -0.0612 -0.09884 -0.06224 -0.10116 -0.06315 -0.1037 C -0.06628 -0.1118 -0.06576 -0.1125 -0.06914 -0.11944 C -0.08242 -0.14653 -0.0638 -0.10532 -0.07604 -0.13518 C -0.07761 -0.13889 -0.08229 -0.14791 -0.08399 -0.15278 C -0.08503 -0.15602 -0.08568 -0.15995 -0.08685 -0.16319 C -0.09232 -0.17824 -0.0944 -0.17685 -0.09779 -0.19491 C -0.0987 -0.2 -0.1 -0.20532 -0.10065 -0.21065 C -0.10104 -0.21296 -0.10117 -0.21551 -0.10169 -0.21759 C -0.10222 -0.21967 -0.103 -0.22106 -0.10365 -0.22291 C -0.10404 -0.22523 -0.1043 -0.22754 -0.10469 -0.22986 C -0.10651 -0.24491 -0.10508 -0.23727 -0.10755 -0.25972 L -0.1086 -0.26852 C -0.10899 -0.27662 -0.10938 -0.28495 -0.10964 -0.29305 C -0.11146 -0.35764 -0.10951 -0.31597 -0.11159 -0.35625 C -0.11016 -0.42153 -0.1099 -0.40972 -0.11159 -0.49491 C -0.11159 -0.49791 -0.11211 -0.50069 -0.1125 -0.5037 C -0.11393 -0.51273 -0.11472 -0.51296 -0.1155 -0.52106 C -0.11602 -0.52662 -0.11628 -0.53472 -0.11745 -0.54051 C -0.11797 -0.54282 -0.11888 -0.54514 -0.1194 -0.54745 C -0.11992 -0.54907 -0.12005 -0.55092 -0.12044 -0.55278 C -0.12227 -0.56018 -0.12305 -0.56111 -0.12539 -0.56852 C -0.1293 -0.58078 -0.12513 -0.57037 -0.13034 -0.58264 C -0.13203 -0.59467 -0.13021 -0.58495 -0.1332 -0.59491 C -0.13737 -0.60787 -0.13412 -0.60278 -0.13919 -0.60879 C -0.14024 -0.6118 -0.14102 -0.61481 -0.14219 -0.61759 C -0.14349 -0.62083 -0.1461 -0.62453 -0.14805 -0.62639 C -0.14896 -0.62731 -0.15013 -0.62754 -0.15104 -0.62824 C -0.1582 -0.63356 -0.15156 -0.63055 -0.1599 -0.63333 C -0.16055 -0.63449 -0.16107 -0.63634 -0.16185 -0.63703 C -0.16341 -0.63819 -0.16524 -0.63796 -0.1668 -0.63866 C -0.16784 -0.63912 -0.16875 -0.63981 -0.16979 -0.64051 C -0.17149 -0.64143 -0.17305 -0.64305 -0.17474 -0.64398 C -0.17604 -0.64467 -0.17735 -0.64514 -0.17865 -0.6456 C -0.18229 -0.64722 -0.18412 -0.64745 -0.1875 -0.6493 C -0.18958 -0.65023 -0.19154 -0.65162 -0.19349 -0.65278 L -0.19636 -0.6544 C -0.1974 -0.65509 -0.19831 -0.65602 -0.19935 -0.65625 L -0.21511 -0.65787 L -0.41641 -0.65625 C -0.4181 -0.65625 -0.41979 -0.65532 -0.42136 -0.6544 C -0.42383 -0.65324 -0.42722 -0.65069 -0.4293 -0.64745 C -0.43164 -0.64352 -0.43451 -0.64004 -0.4362 -0.63518 C -0.43998 -0.62384 -0.43763 -0.62847 -0.4431 -0.62106 C -0.44375 -0.61828 -0.44427 -0.61528 -0.44505 -0.61227 C -0.4461 -0.60856 -0.44883 -0.60324 -0.45 -0.6 C -0.45078 -0.59791 -0.4513 -0.59537 -0.45195 -0.59305 C -0.45287 -0.59004 -0.45404 -0.58727 -0.45495 -0.58426 C -0.45534 -0.58264 -0.45534 -0.58055 -0.45586 -0.57893 C -0.45703 -0.57592 -0.4586 -0.57338 -0.4599 -0.57037 C -0.46524 -0.55671 -0.46055 -0.56551 -0.46485 -0.5581 C -0.46615 -0.55092 -0.46576 -0.55162 -0.46875 -0.54398 C -0.47057 -0.53912 -0.47318 -0.53518 -0.47461 -0.52986 C -0.47526 -0.52754 -0.47578 -0.525 -0.47669 -0.52291 C -0.47774 -0.52037 -0.47943 -0.51852 -0.4806 -0.51597 C -0.48177 -0.51319 -0.48255 -0.50995 -0.4836 -0.50717 C -0.48412 -0.50532 -0.48477 -0.50347 -0.48555 -0.50185 C -0.48646 -0.49953 -0.48737 -0.49699 -0.48841 -0.49491 C -0.48906 -0.49352 -0.48985 -0.49259 -0.4905 -0.49143 C -0.49115 -0.48958 -0.49167 -0.48773 -0.49245 -0.48611 C -0.49427 -0.48241 -0.49649 -0.47916 -0.49831 -0.47546 C -0.49909 -0.47407 -0.49948 -0.47176 -0.50026 -0.47037 C -0.50117 -0.46875 -0.50235 -0.46805 -0.50326 -0.46666 C -0.50456 -0.46504 -0.50599 -0.46342 -0.50716 -0.46157 C -0.51485 -0.4493 -0.50886 -0.45463 -0.5181 -0.4493 C -0.51875 -0.44815 -0.51927 -0.44653 -0.52005 -0.4456 C -0.53477 -0.4294 -0.53034 -0.43472 -0.54375 -0.42477 C -0.54935 -0.42037 -0.55235 -0.41759 -0.55755 -0.41412 C -0.55951 -0.41296 -0.56146 -0.41134 -0.56341 -0.41065 C -0.57474 -0.40648 -0.57448 -0.40717 -0.58412 -0.40717 L -0.5832 -0.40532 " pathEditMode="relative" ptsTypes="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5" y="1754166"/>
            <a:ext cx="4718426" cy="3082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4305" y="290763"/>
            <a:ext cx="678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ЧЕЙ ДОМИК</a:t>
            </a:r>
            <a:r>
              <a:rPr lang="en-US" sz="2400" b="1" dirty="0" smtClean="0"/>
              <a:t>?</a:t>
            </a:r>
            <a:endParaRPr lang="ru-RU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0" b="100000" l="24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36" y="2115549"/>
            <a:ext cx="1417217" cy="11337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92" l="4317" r="99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60" y="3739401"/>
            <a:ext cx="2477861" cy="17037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08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0" y="3574445"/>
            <a:ext cx="1748845" cy="17542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8" y="1945457"/>
            <a:ext cx="2146541" cy="14739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7" y="201914"/>
            <a:ext cx="2796850" cy="15522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5" y="5239512"/>
            <a:ext cx="3121152" cy="16184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2667" r="91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84" y="201914"/>
            <a:ext cx="1487584" cy="13222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9848" l="318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84" y="5381963"/>
            <a:ext cx="1392167" cy="13339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2.91667E-6 2.59259E-6 C -0.00222 -0.00046 -0.00456 -0.00046 -0.00664 -0.00139 C -0.00781 -0.00185 -0.0086 -0.00324 -0.00964 -0.00393 C -0.01055 -0.00463 -0.01159 -0.00486 -0.01263 -0.00532 C -0.01498 -0.00625 -0.01758 -0.00671 -0.01992 -0.00787 C -0.02162 -0.00879 -0.02331 -0.00972 -0.02513 -0.01065 C -0.02656 -0.01111 -0.028 -0.01134 -0.02943 -0.0118 C -0.03073 -0.01227 -0.0319 -0.01273 -0.03321 -0.01319 C -0.0349 -0.01366 -0.03659 -0.01389 -0.03828 -0.01435 C -0.04076 -0.01528 -0.04336 -0.01713 -0.04571 -0.01829 C -0.04714 -0.01921 -0.04857 -0.02083 -0.05013 -0.02106 C -0.05274 -0.02153 -0.05547 -0.02176 -0.05821 -0.02222 C -0.07526 -0.02616 -0.05821 -0.02407 -0.07878 -0.02754 C -0.08242 -0.02824 -0.08607 -0.02824 -0.08985 -0.02893 C -0.0918 -0.02916 -0.09375 -0.02986 -0.09571 -0.03009 C -0.10391 -0.03171 -0.10899 -0.03194 -0.11771 -0.03264 L -0.20677 -0.03148 C -0.20964 -0.03148 -0.21016 -0.02986 -0.21263 -0.02893 C -0.2155 -0.02754 -0.21849 -0.02685 -0.22136 -0.02616 L -0.23021 -0.02106 L -0.23464 -0.01829 L -0.23763 -0.01713 C -0.2388 -0.01574 -0.23998 -0.01412 -0.24128 -0.01319 C -0.2444 -0.01065 -0.24531 -0.01319 -0.24857 -0.00926 C -0.24935 -0.00833 -0.25 -0.00741 -0.25078 -0.00671 C -0.25183 -0.00579 -0.25508 -0.0044 -0.25599 -0.00393 C -0.25742 -0.00231 -0.2586 0.0007 -0.26042 0.00116 C -0.2625 0.00209 -0.26433 0.00232 -0.26628 0.00394 C -0.26732 0.00463 -0.26823 0.00579 -0.26927 0.00648 C -0.27774 0.0125 -0.27005 0.00648 -0.27656 0.01042 C -0.27787 0.01111 -0.27904 0.01227 -0.28021 0.01296 C -0.28125 0.01366 -0.28216 0.01389 -0.28321 0.01435 C -0.28399 0.01459 -0.28464 0.01528 -0.28542 0.01551 C -0.28919 0.01736 -0.29154 0.01736 -0.29571 0.01829 C -0.29649 0.01875 -0.29714 0.01921 -0.29792 0.01945 C -0.29883 0.01991 -0.29987 0.02037 -0.30078 0.02084 C -0.30235 0.02153 -0.30521 0.02338 -0.30521 0.02338 C -0.31029 0.03241 -0.30169 0.01759 -0.30964 0.02871 C -0.31107 0.03056 -0.31211 0.0331 -0.31328 0.03519 C -0.3138 0.03611 -0.31419 0.0375 -0.31485 0.03773 L -0.31706 0.03912 C -0.31745 0.04051 -0.31784 0.0419 -0.31849 0.04306 C -0.32318 0.05139 -0.31849 0.04051 -0.32214 0.04838 C -0.32292 0.05 -0.32357 0.05185 -0.32435 0.05347 C -0.3263 0.05741 -0.32656 0.05741 -0.32878 0.05996 C -0.3293 0.06134 -0.32969 0.06296 -0.33021 0.06389 C -0.33086 0.06505 -0.33177 0.06551 -0.33242 0.06667 C -0.33294 0.06736 -0.33334 0.06852 -0.33399 0.06921 C -0.33464 0.07014 -0.33542 0.07084 -0.3362 0.07176 C -0.3375 0.07384 -0.33854 0.07616 -0.33985 0.07824 L -0.34492 0.0875 L -0.34792 0.09283 C -0.35 0.09838 -0.3487 0.0956 -0.35235 0.10046 C -0.35287 0.10185 -0.35326 0.10324 -0.35378 0.1044 L -0.3612 0.11759 C -0.36185 0.11875 -0.36276 0.11991 -0.36328 0.12153 C -0.36406 0.12315 -0.36472 0.125 -0.3655 0.12662 C -0.36641 0.12847 -0.36771 0.12986 -0.36849 0.13195 C -0.37175 0.13959 -0.36979 0.13565 -0.37435 0.14375 C -0.37487 0.14468 -0.37526 0.1456 -0.37591 0.1463 L -0.378 0.14884 C -0.37826 0.15023 -0.37839 0.15162 -0.37878 0.15278 C -0.38034 0.15695 -0.38125 0.15671 -0.38321 0.15926 C -0.38373 0.16019 -0.38425 0.16111 -0.38464 0.16204 C -0.38529 0.1632 -0.38555 0.16482 -0.3862 0.16597 C -0.38998 0.17269 -0.38685 0.16459 -0.38985 0.17107 C -0.39466 0.18195 -0.38594 0.16551 -0.39492 0.18148 C -0.39974 0.19005 -0.39167 0.17546 -0.3987 0.18935 C -0.39974 0.19167 -0.40235 0.19607 -0.40235 0.19607 C -0.40287 0.19769 -0.40313 0.19977 -0.40378 0.20116 C -0.40534 0.20463 -0.40755 0.20671 -0.40899 0.21042 C -0.40938 0.21158 -0.4099 0.21296 -0.41042 0.21435 C -0.41159 0.2169 -0.4125 0.21759 -0.41406 0.21945 C -0.41524 0.22246 -0.4155 0.22384 -0.41706 0.22593 C -0.41771 0.22709 -0.41862 0.22755 -0.41927 0.22871 C -0.42058 0.23079 -0.42149 0.23334 -0.42292 0.23519 C -0.42383 0.23658 -0.425 0.23773 -0.42591 0.23912 C -0.43412 0.25232 -0.42656 0.24028 -0.43099 0.24954 C -0.4319 0.25139 -0.43294 0.25301 -0.43399 0.25486 L -0.43542 0.25741 L -0.43685 0.25996 C -0.43763 0.26134 -0.43828 0.26296 -0.43906 0.26389 L -0.44128 0.26644 C -0.44427 0.27431 -0.44102 0.2669 -0.44492 0.27315 C -0.44623 0.275 -0.4474 0.27755 -0.4487 0.27963 C -0.44935 0.28102 -0.45 0.28241 -0.45091 0.28357 C -0.45235 0.28519 -0.45404 0.28658 -0.45521 0.28866 C -0.45573 0.28959 -0.45625 0.29051 -0.45677 0.29144 C -0.45742 0.29236 -0.45834 0.29306 -0.45899 0.29398 C -0.46029 0.29607 -0.46146 0.29838 -0.46263 0.30046 C -0.46341 0.30185 -0.4638 0.30394 -0.46485 0.3044 L -0.46706 0.30579 C -0.46758 0.30718 -0.46784 0.30857 -0.46849 0.30972 C -0.4694 0.31111 -0.47044 0.31227 -0.47149 0.31366 C -0.47292 0.31551 -0.47461 0.31667 -0.47591 0.31875 C -0.4763 0.31968 -0.47683 0.3206 -0.47735 0.32153 C -0.478 0.32246 -0.47891 0.32292 -0.47956 0.32408 C -0.48034 0.3257 -0.48099 0.32755 -0.48177 0.32917 C -0.48516 0.33611 -0.48438 0.33334 -0.48841 0.33982 C -0.48972 0.3419 -0.49076 0.34398 -0.49206 0.3463 C -0.49284 0.34769 -0.49336 0.34908 -0.49427 0.35023 L -0.49649 0.35278 C -0.49701 0.35417 -0.4974 0.35556 -0.49792 0.35671 C -0.49922 0.35972 -0.49987 0.35972 -0.50156 0.36204 C -0.50261 0.3632 -0.50352 0.36459 -0.50456 0.36597 C -0.50586 0.36945 -0.50677 0.37246 -0.50899 0.375 C -0.51172 0.37824 -0.51055 0.37662 -0.51263 0.38033 C -0.51459 0.39051 -0.51146 0.3757 -0.51706 0.39074 C -0.51758 0.39213 -0.51797 0.39352 -0.51849 0.39468 C -0.51966 0.39699 -0.52097 0.39908 -0.52214 0.40116 L -0.52591 0.40764 L -0.53034 0.41551 C -0.53373 0.42778 -0.52956 0.4125 -0.53321 0.42871 C -0.53503 0.43634 -0.53412 0.43125 -0.5362 0.43773 C -0.53724 0.44121 -0.53841 0.44445 -0.53906 0.44815 C -0.53933 0.44954 -0.53946 0.45093 -0.53985 0.45209 C -0.54076 0.45486 -0.5418 0.45741 -0.54284 0.45996 L -0.54714 0.47176 C -0.5487 0.4757 -0.54896 0.47616 -0.55013 0.48079 C -0.55039 0.48218 -0.55039 0.4838 -0.55091 0.48472 C -0.55169 0.48658 -0.55287 0.4875 -0.55378 0.48866 C -0.55404 0.49051 -0.55404 0.49236 -0.55456 0.49398 C -0.55482 0.49514 -0.5556 0.4956 -0.55599 0.49653 C -0.55651 0.49792 -0.5569 0.49931 -0.55755 0.50046 C -0.56055 0.50671 -0.56042 0.50602 -0.56341 0.50972 C -0.56367 0.51088 -0.56367 0.5125 -0.56406 0.51366 C -0.56472 0.51505 -0.56563 0.51621 -0.56628 0.51759 C -0.56758 0.52014 -0.56888 0.52269 -0.57005 0.52523 C -0.57084 0.52732 -0.57162 0.52963 -0.57214 0.53195 C -0.57253 0.5331 -0.57253 0.53449 -0.57292 0.53588 C -0.57331 0.53681 -0.57396 0.5375 -0.57435 0.53843 C -0.57552 0.54445 -0.57461 0.54051 -0.57656 0.5463 C -0.57735 0.54838 -0.578 0.5507 -0.57878 0.55278 C -0.57969 0.55463 -0.58073 0.55625 -0.58177 0.5581 C -0.58203 0.55972 -0.5819 0.56181 -0.58255 0.5632 C -0.58321 0.56528 -0.58451 0.56667 -0.58542 0.56852 C -0.58594 0.56945 -0.58633 0.57037 -0.58685 0.57107 C -0.58841 0.57292 -0.59011 0.57408 -0.59128 0.57639 C -0.59206 0.57755 -0.59271 0.57894 -0.59349 0.58033 C -0.5944 0.58171 -0.59558 0.58264 -0.59649 0.58426 C -0.59727 0.58565 -0.59792 0.58773 -0.5987 0.58935 C -0.59935 0.59074 -0.60013 0.5919 -0.60091 0.59329 C -0.60261 0.60255 -0.6 0.59167 -0.60456 0.59977 C -0.60508 0.6007 -0.60469 0.60278 -0.60534 0.60371 C -0.60612 0.60509 -0.60729 0.60556 -0.60821 0.60625 C -0.61003 0.61065 -0.61042 0.61204 -0.61263 0.61551 C -0.6168 0.62199 -0.61511 0.61898 -0.61849 0.62338 C -0.61953 0.62454 -0.62044 0.62593 -0.62149 0.62732 C -0.62201 0.62847 -0.6224 0.63009 -0.62292 0.63125 C -0.62357 0.63264 -0.62461 0.63357 -0.62513 0.63519 C -0.62552 0.63634 -0.62539 0.63796 -0.62591 0.63912 C -0.62696 0.64144 -0.62839 0.64329 -0.62956 0.6456 L -0.63321 0.65209 C -0.63373 0.65301 -0.63438 0.65371 -0.63477 0.65463 C -0.63568 0.65741 -0.63646 0.66042 -0.63763 0.6625 L -0.64206 0.67037 C -0.64284 0.67176 -0.64375 0.67269 -0.64427 0.67431 C -0.64479 0.6757 -0.64518 0.67709 -0.64571 0.67824 C -0.64688 0.68056 -0.64818 0.68264 -0.64935 0.68472 L -0.65235 0.69005 L -0.65378 0.69259 L -0.65599 0.69653 C -0.65651 0.69838 -0.6569 0.7 -0.65755 0.70185 C -0.65794 0.70324 -0.6586 0.7044 -0.65899 0.70579 C -0.65951 0.70787 -0.65977 0.71019 -0.66042 0.71227 C -0.66185 0.71667 -0.66341 0.72084 -0.66485 0.72523 C -0.66563 0.72755 -0.66641 0.72963 -0.66706 0.73195 C -0.6681 0.73542 -0.66862 0.73796 -0.67005 0.74097 C -0.67044 0.7419 -0.67097 0.74283 -0.67149 0.74352 C -0.67175 0.74537 -0.67214 0.74699 -0.67227 0.74884 C -0.67266 0.75787 -0.67292 0.77639 -0.67292 0.77639 L -0.67292 0.77639 L -0.67292 0.77639 L -0.67435 0.76713 " pathEditMode="relative" ptsTypes="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4.16667E-7 3.7037E-7 C -0.0099 -0.00671 -0.00534 -0.0037 -0.01394 -0.00879 L -0.0168 -0.01064 C -0.01862 -0.01389 -0.01927 -0.01551 -0.02175 -0.01759 C -0.02266 -0.01852 -0.0237 -0.01875 -0.02474 -0.01944 C -0.02618 -0.02338 -0.02735 -0.02731 -0.02969 -0.02986 C -0.03047 -0.03102 -0.03164 -0.03102 -0.03269 -0.03171 C -0.03399 -0.03495 -0.03646 -0.04143 -0.03855 -0.04398 C -0.03946 -0.0449 -0.0405 -0.04514 -0.04154 -0.04583 C -0.04453 -0.0537 -0.0448 -0.05602 -0.04844 -0.06157 C -0.04961 -0.06342 -0.05118 -0.06481 -0.05235 -0.06689 C -0.05404 -0.06944 -0.05586 -0.07222 -0.0573 -0.07546 C -0.05834 -0.07801 -0.05899 -0.08078 -0.06029 -0.08264 C -0.06133 -0.08426 -0.06302 -0.08449 -0.0642 -0.08611 C -0.06641 -0.08912 -0.06758 -0.09444 -0.07019 -0.09652 C -0.07149 -0.09768 -0.07279 -0.09884 -0.07409 -0.10023 C -0.07552 -0.10162 -0.0767 -0.1037 -0.078 -0.10532 C -0.07904 -0.10671 -0.07995 -0.10764 -0.08099 -0.10879 C -0.0823 -0.11064 -0.0836 -0.1125 -0.0849 -0.11412 C -0.08646 -0.11597 -0.08828 -0.11736 -0.08985 -0.11944 C -0.09414 -0.12477 -0.0892 -0.12222 -0.09584 -0.12824 C -0.09701 -0.12916 -0.09844 -0.12939 -0.09974 -0.12986 C -0.10339 -0.13958 -0.09961 -0.13194 -0.1056 -0.13703 C -0.11836 -0.14722 -0.10769 -0.14189 -0.11654 -0.14583 C -0.11953 -0.1493 -0.11993 -0.15 -0.12344 -0.15277 C -0.12435 -0.15347 -0.12539 -0.15416 -0.12644 -0.15463 C -0.12904 -0.15532 -0.13164 -0.15578 -0.13425 -0.15625 C -0.14427 -0.16227 -0.12878 -0.15324 -0.14115 -0.15972 C -0.1431 -0.16088 -0.14506 -0.1625 -0.14714 -0.16319 C -0.1487 -0.16389 -0.15039 -0.16435 -0.15209 -0.16504 C -0.15339 -0.16551 -0.15469 -0.16643 -0.15599 -0.16689 C -0.15964 -0.16759 -0.16315 -0.16782 -0.1668 -0.16852 C -0.16875 -0.16898 -0.17071 -0.1699 -0.17279 -0.17037 C -0.17565 -0.17106 -0.17865 -0.17129 -0.18164 -0.17199 C -0.1918 -0.17453 -0.1836 -0.17268 -0.19154 -0.17546 C -0.19349 -0.17639 -0.19545 -0.17685 -0.1974 -0.17731 C -0.20222 -0.17847 -0.20951 -0.17986 -0.2142 -0.18078 C -0.22331 -0.18495 -0.21198 -0.18009 -0.22409 -0.18426 C -0.24349 -0.1912 -0.23151 -0.18842 -0.24675 -0.19143 C -0.26615 -0.19907 -0.24519 -0.19143 -0.26446 -0.19652 C -0.26589 -0.19699 -0.26706 -0.19791 -0.26849 -0.19838 C -0.27136 -0.1993 -0.27435 -0.1993 -0.27735 -0.20023 C -0.27904 -0.20046 -0.2806 -0.20139 -0.2823 -0.20185 C -0.2849 -0.20254 -0.2961 -0.20439 -0.29909 -0.20532 C -0.3017 -0.20625 -0.30443 -0.2074 -0.3069 -0.20902 C -0.30795 -0.20949 -0.30886 -0.21041 -0.3099 -0.21064 C -0.31381 -0.21157 -0.31784 -0.21157 -0.32175 -0.2125 C -0.32409 -0.21296 -0.32631 -0.21365 -0.32865 -0.21412 C -0.32969 -0.21481 -0.3306 -0.21551 -0.33164 -0.21597 C -0.33321 -0.21666 -0.3349 -0.21736 -0.33659 -0.21759 C -0.35065 -0.21967 -0.36485 -0.22152 -0.37904 -0.22291 L -0.39779 -0.22477 L -0.45 -0.22291 C -0.45599 -0.22268 -0.45339 -0.22106 -0.45795 -0.21944 C -0.46016 -0.21852 -0.4625 -0.21828 -0.46485 -0.21759 C -0.46654 -0.21713 -0.4681 -0.21666 -0.4698 -0.21597 C -0.4711 -0.21551 -0.4724 -0.21458 -0.4737 -0.21412 C -0.47631 -0.21342 -0.47891 -0.21296 -0.48164 -0.2125 C -0.48828 -0.20856 -0.48008 -0.21296 -0.49141 -0.20902 C -0.49414 -0.20787 -0.49675 -0.20625 -0.49935 -0.20532 C -0.50131 -0.20486 -0.50339 -0.20463 -0.50534 -0.2037 C -0.51967 -0.19722 -0.50209 -0.20254 -0.5181 -0.19838 C -0.51914 -0.19791 -0.52006 -0.19699 -0.5211 -0.19652 C -0.52383 -0.19537 -0.5293 -0.19398 -0.5319 -0.19305 C -0.53685 -0.19027 -0.53776 -0.18935 -0.5448 -0.18796 C -0.5474 -0.18727 -0.55 -0.18703 -0.55261 -0.18611 C -0.57227 -0.17963 -0.54818 -0.18495 -0.5694 -0.18078 L -0.6306 -0.18264 C -0.63164 -0.18264 -0.63256 -0.18402 -0.6336 -0.18426 C -0.6375 -0.18518 -0.64141 -0.18541 -0.64545 -0.18611 L -0.6573 -0.19143 C -0.6586 -0.19189 -0.65977 -0.19305 -0.6612 -0.19305 L -0.67995 -0.1949 C -0.68659 -0.20069 -0.68112 -0.19652 -0.68776 -0.20023 C -0.68985 -0.20115 -0.69375 -0.2037 -0.69375 -0.2037 C -0.70118 -0.2125 -0.69167 -0.20208 -0.70065 -0.20902 C -0.7017 -0.20972 -0.70261 -0.21157 -0.70365 -0.2125 C -0.70456 -0.21319 -0.7056 -0.21342 -0.70651 -0.21412 C -0.70886 -0.2162 -0.71094 -0.21967 -0.7125 -0.22291 C -0.71328 -0.22453 -0.71368 -0.22662 -0.71446 -0.22824 C -0.71537 -0.22963 -0.71654 -0.23032 -0.71745 -0.23171 C -0.71914 -0.23449 -0.72071 -0.2375 -0.7224 -0.24051 L -0.72631 -0.24745 L -0.73021 -0.2581 L -0.73217 -0.26319 L -0.73217 -0.26319 " pathEditMode="relative" ptsTypes="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5.92593E-6 L 0.00013 5.92593E-6 C -0.00195 -0.00416 -0.00364 -0.00879 -0.00586 -0.01249 C -0.00664 -0.01365 -0.00794 -0.01319 -0.00885 -0.01411 C -0.01003 -0.0155 -0.01068 -0.01782 -0.01172 -0.01944 C -0.01263 -0.02082 -0.0138 -0.02152 -0.01471 -0.02291 C -0.01549 -0.02383 -0.01601 -0.02545 -0.01667 -0.02638 C -0.01862 -0.02893 -0.02266 -0.03332 -0.02266 -0.03332 C -0.02331 -0.03518 -0.02383 -0.03726 -0.02461 -0.03865 C -0.02682 -0.04283 -0.02851 -0.04258 -0.03151 -0.04397 C -0.03828 -0.05207 -0.03516 -0.04976 -0.04036 -0.05277 C -0.04141 -0.05393 -0.04245 -0.05508 -0.04336 -0.05624 C -0.04466 -0.05786 -0.04583 -0.05995 -0.04726 -0.06157 C -0.04818 -0.06249 -0.04922 -0.06272 -0.05026 -0.06319 C -0.0513 -0.06388 -0.05586 -0.0655 -0.05716 -0.06666 C -0.06614 -0.07569 -0.06029 -0.07059 -0.06601 -0.07916 C -0.06693 -0.08032 -0.0681 -0.08124 -0.06901 -0.08263 C -0.07396 -0.08957 -0.06784 -0.08217 -0.07292 -0.09143 C -0.07383 -0.09282 -0.075 -0.09374 -0.07591 -0.0949 C -0.08164 -0.10995 -0.07474 -0.09073 -0.07891 -0.10532 C -0.08086 -0.11249 -0.08034 -0.10879 -0.08281 -0.11411 C -0.08359 -0.11573 -0.08411 -0.11758 -0.08476 -0.11944 C -0.08516 -0.12106 -0.08529 -0.12291 -0.08581 -0.12476 C -0.08958 -0.13819 -0.08633 -0.12198 -0.0888 -0.13518 C -0.08906 -0.14096 -0.08919 -0.14698 -0.08971 -0.15277 C -0.08984 -0.15462 -0.09049 -0.15624 -0.09075 -0.15809 C -0.09114 -0.16203 -0.09128 -0.1662 -0.09167 -0.17036 C -0.09193 -0.17268 -0.09245 -0.17499 -0.09271 -0.17731 C -0.09336 -0.18309 -0.09401 -0.18888 -0.09466 -0.1949 C -0.09505 -0.19768 -0.09518 -0.20069 -0.0957 -0.2037 C -0.09896 -0.22129 -0.09388 -0.19397 -0.09766 -0.21596 C -0.09818 -0.21944 -0.09896 -0.22291 -0.09961 -0.22638 C -0.1 -0.22823 -0.10026 -0.22985 -0.10065 -0.2317 L -0.1026 -0.2405 C -0.10273 -0.2449 -0.10338 -0.2692 -0.10456 -0.27731 C -0.10495 -0.28032 -0.10599 -0.28309 -0.10651 -0.2861 C -0.10703 -0.28888 -0.10703 -0.29212 -0.10755 -0.2949 C -0.11029 -0.30948 -0.10898 -0.2942 -0.11042 -0.30879 C -0.11068 -0.3111 -0.11172 -0.32661 -0.1125 -0.32985 C -0.11289 -0.33194 -0.1138 -0.33332 -0.11445 -0.33518 C -0.1151 -0.34282 -0.11549 -0.34721 -0.11641 -0.35439 C -0.11667 -0.35694 -0.11706 -0.35925 -0.11732 -0.36157 C -0.11992 -0.38147 -0.11693 -0.36018 -0.1194 -0.37731 C -0.11966 -0.38194 -0.11992 -0.3868 -0.12031 -0.39143 C -0.12057 -0.39305 -0.12109 -0.3949 -0.12135 -0.39652 C -0.12174 -0.39953 -0.12187 -0.40254 -0.12226 -0.40532 C -0.12253 -0.40717 -0.12305 -0.40879 -0.12331 -0.41064 C -0.12357 -0.41249 -0.12461 -0.42059 -0.12526 -0.42291 C -0.12643 -0.42661 -0.12812 -0.42962 -0.12917 -0.43332 C -0.1332 -0.44768 -0.13099 -0.44073 -0.13607 -0.45439 L -0.1401 -0.46504 C -0.14075 -0.4662 -0.14141 -0.46712 -0.14206 -0.46851 C -0.14284 -0.47013 -0.14323 -0.47221 -0.14401 -0.47383 C -0.14726 -0.48032 -0.14739 -0.48008 -0.15091 -0.48425 C -0.15156 -0.4861 -0.15221 -0.48795 -0.15286 -0.48957 C -0.15495 -0.4942 -0.15807 -0.49698 -0.16081 -0.49999 C -0.16172 -0.50138 -0.16263 -0.503 -0.1638 -0.5037 C -0.16471 -0.50416 -0.16575 -0.50462 -0.16667 -0.50532 C -0.17031 -0.50856 -0.16875 -0.50925 -0.17266 -0.51064 C -0.17526 -0.51157 -0.17786 -0.5118 -0.18047 -0.51226 C -0.18776 -0.5118 -0.19505 -0.51203 -0.20221 -0.51064 C -0.2043 -0.51018 -0.2082 -0.50717 -0.2082 -0.50717 C -0.20911 -0.50532 -0.20989 -0.503 -0.21107 -0.50184 C -0.21328 -0.49999 -0.21575 -0.49953 -0.21797 -0.49837 C -0.21901 -0.49791 -0.22005 -0.49721 -0.22096 -0.49652 C -0.22266 -0.49559 -0.22422 -0.49397 -0.22591 -0.49305 C -0.22747 -0.49212 -0.22917 -0.49189 -0.23086 -0.49143 C -0.23281 -0.48957 -0.23476 -0.48749 -0.23672 -0.4861 C -0.23802 -0.48518 -0.23945 -0.48495 -0.24075 -0.48425 C -0.24779 -0.48078 -0.23854 -0.48425 -0.24857 -0.48078 C -0.24961 -0.47962 -0.25052 -0.47823 -0.25156 -0.47731 C -0.25351 -0.47569 -0.25573 -0.47592 -0.25755 -0.47383 C -0.25846 -0.47268 -0.25937 -0.47106 -0.26042 -0.47036 C -0.26237 -0.46874 -0.26471 -0.46874 -0.26641 -0.46666 L -0.27226 -0.45971 C -0.27331 -0.45856 -0.27435 -0.4574 -0.27526 -0.45624 C -0.27656 -0.45439 -0.27773 -0.45254 -0.27917 -0.45092 C -0.28008 -0.44999 -0.28125 -0.44999 -0.28216 -0.4493 C -0.2832 -0.44837 -0.28398 -0.44652 -0.28516 -0.44582 C -0.28737 -0.4442 -0.28971 -0.44305 -0.29206 -0.44212 C -0.34128 -0.42268 -0.3237 -0.42615 -0.35625 -0.42291 C -0.3582 -0.42221 -0.36016 -0.42152 -0.36211 -0.42106 C -0.37435 -0.41851 -0.36849 -0.42152 -0.375 -0.41758 C -0.37591 -0.41643 -0.37695 -0.4155 -0.37786 -0.41411 C -0.37864 -0.41319 -0.37904 -0.41157 -0.37982 -0.41064 C -0.38073 -0.40971 -0.3819 -0.40948 -0.38281 -0.40879 C -0.38776 -0.40995 -0.39271 -0.41064 -0.39766 -0.41249 C -0.40195 -0.41388 -0.40781 -0.41944 -0.41146 -0.42291 C -0.41315 -0.42453 -0.41458 -0.42684 -0.41641 -0.42823 C -0.42239 -0.43309 -0.42174 -0.43008 -0.42721 -0.43518 C -0.43503 -0.44258 -0.43659 -0.44444 -0.44206 -0.45092 C -0.44531 -0.44976 -0.4487 -0.44883 -0.45195 -0.44745 C -0.45325 -0.44698 -0.45456 -0.44629 -0.45586 -0.44582 C -0.45755 -0.44513 -0.45911 -0.44467 -0.46081 -0.44397 C -0.46341 -0.44282 -0.46601 -0.44073 -0.46875 -0.4405 L -0.48646 -0.43865 C -0.48672 -0.43865 -0.50039 -0.43564 -0.5013 -0.43518 C -0.50208 -0.43471 -0.50247 -0.43263 -0.50325 -0.4317 C -0.50417 -0.43032 -0.50521 -0.42939 -0.50625 -0.42823 C -0.50651 -0.42638 -0.50664 -0.42453 -0.50716 -0.42291 C -0.51029 -0.41272 -0.51172 -0.40995 -0.5151 -0.40184 C -0.51732 -0.38981 -0.51406 -0.40416 -0.52005 -0.39143 C -0.52591 -0.3787 -0.51484 -0.39328 -0.52396 -0.38263 C -0.52838 -0.37082 -0.52318 -0.38379 -0.52891 -0.37198 C -0.53685 -0.35555 -0.525 -0.3736 -0.54167 -0.34397 C -0.54375 -0.3405 -0.54635 -0.33795 -0.54766 -0.33332 C -0.54974 -0.32615 -0.54909 -0.32638 -0.5526 -0.32106 C -0.55378 -0.3192 -0.55534 -0.31782 -0.55651 -0.31596 C -0.55794 -0.31365 -0.55911 -0.3111 -0.56042 -0.30879 C -0.56133 -0.3074 -0.5625 -0.3067 -0.56341 -0.30532 C -0.56445 -0.3037 -0.56523 -0.30138 -0.56641 -0.29999 C -0.56823 -0.29837 -0.57031 -0.29768 -0.57226 -0.29652 L -0.57526 -0.2949 C -0.57591 -0.29374 -0.57643 -0.29212 -0.57721 -0.29143 C -0.58112 -0.28795 -0.58489 -0.28726 -0.58906 -0.2861 C -0.60599 -0.26596 -0.58685 -0.28819 -0.59896 -0.27545 C -0.60169 -0.27268 -0.60404 -0.26874 -0.6069 -0.26666 C -0.61016 -0.26434 -0.61354 -0.26249 -0.61667 -0.25971 C -0.61849 -0.25832 -0.61992 -0.25578 -0.62161 -0.25439 C -0.62318 -0.25346 -0.625 -0.25346 -0.62656 -0.25277 C -0.6276 -0.25231 -0.62851 -0.25138 -0.62956 -0.25092 C -0.63997 -0.24675 -0.63177 -0.25138 -0.63841 -0.24745 C -0.63906 -0.24629 -0.63958 -0.2449 -0.64036 -0.24397 C -0.64128 -0.24305 -0.64232 -0.24212 -0.64336 -0.24212 C -0.65 -0.24212 -0.65651 -0.24328 -0.66315 -0.24397 C -0.67487 -0.25092 -0.66432 -0.24536 -0.69375 -0.24745 C -0.7 -0.24791 -0.70625 -0.2486 -0.7125 -0.2493 C -0.7138 -0.25045 -0.71497 -0.25184 -0.71641 -0.25277 C -0.71771 -0.25346 -0.71914 -0.25346 -0.72031 -0.25439 C -0.72148 -0.25532 -0.72226 -0.25717 -0.72331 -0.25809 C -0.72461 -0.25902 -0.72591 -0.25902 -0.72721 -0.25971 C -0.72799 -0.26018 -0.72851 -0.26087 -0.72917 -0.26157 L -0.72917 -0.26157 " pathEditMode="relative" ptsTypes="AAAAAAAAAAAAAAAAAAAAA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4.81481E-6 L 0.00013 4.81481E-6 L -0.12344 -0.00139 C -0.13477 -0.00162 -0.14596 -0.00185 -0.15729 -0.00278 C -0.15951 -0.00278 -0.16029 -0.00463 -0.16237 -0.00532 C -0.16406 -0.00602 -0.16589 -0.00602 -0.16758 -0.00671 C -0.17005 -0.00741 -0.17266 -0.00926 -0.17487 -0.01065 C -0.17565 -0.01111 -0.17643 -0.01134 -0.17708 -0.01181 C -0.18229 -0.01644 -0.17799 -0.01296 -0.18229 -0.01574 C -0.18346 -0.01667 -0.18464 -0.01759 -0.18594 -0.01852 C -0.18685 -0.01898 -0.18789 -0.01921 -0.18893 -0.01968 C -0.18932 -0.0206 -0.18971 -0.02176 -0.19036 -0.02245 C -0.1918 -0.02361 -0.19336 -0.02407 -0.19479 -0.025 L -0.19922 -0.02755 C -0.19987 -0.02801 -0.20078 -0.02801 -0.20143 -0.02894 C -0.20378 -0.03171 -0.20313 -0.03148 -0.20586 -0.03287 C -0.20677 -0.03333 -0.20781 -0.03357 -0.20872 -0.03403 C -0.21029 -0.03495 -0.21315 -0.03681 -0.21315 -0.03681 C -0.21419 -0.03796 -0.2151 -0.03958 -0.21615 -0.04074 C -0.21797 -0.04259 -0.22083 -0.04444 -0.22266 -0.04583 C -0.22318 -0.04676 -0.22357 -0.04792 -0.22422 -0.04838 C -0.22669 -0.05139 -0.22734 -0.05116 -0.23008 -0.05232 L -0.24036 -0.05764 C -0.2431 -0.05903 -0.24583 -0.05995 -0.24844 -0.06157 C -0.25156 -0.06343 -0.24987 -0.0625 -0.25365 -0.06412 C -0.25456 -0.06505 -0.25547 -0.06597 -0.25651 -0.0669 C -0.25729 -0.06736 -0.25807 -0.06759 -0.25872 -0.06806 C -0.26419 -0.07292 -0.25651 -0.06968 -0.2668 -0.07454 C -0.26849 -0.07546 -0.27031 -0.07546 -0.27201 -0.07593 C -0.27344 -0.07639 -0.27487 -0.07662 -0.27643 -0.07732 C -0.27708 -0.07755 -0.27786 -0.07824 -0.27865 -0.07847 C -0.2806 -0.0794 -0.28255 -0.08056 -0.28451 -0.08125 C -0.28763 -0.08241 -0.28932 -0.08287 -0.29258 -0.0838 C -0.29453 -0.08426 -0.29648 -0.08449 -0.29844 -0.08519 C -0.29974 -0.08542 -0.30091 -0.08588 -0.30208 -0.08634 C -0.30313 -0.08681 -0.30404 -0.0875 -0.30508 -0.08773 C -0.31107 -0.08935 -0.31055 -0.08819 -0.31536 -0.09028 C -0.31706 -0.0912 -0.31875 -0.09213 -0.32044 -0.09306 C -0.32148 -0.09352 -0.3224 -0.09398 -0.32344 -0.09421 C -0.32656 -0.09491 -0.32982 -0.09514 -0.33294 -0.0956 C -0.33424 -0.09607 -0.33542 -0.09653 -0.33672 -0.09676 C -0.34661 -0.09977 -0.33724 -0.09653 -0.34622 -0.09954 C -0.34753 -0.09977 -0.3487 -0.10023 -0.34987 -0.10069 C -0.35169 -0.10162 -0.35339 -0.10255 -0.35508 -0.10347 C -0.35586 -0.1037 -0.35651 -0.10417 -0.35729 -0.10463 C -0.35807 -0.10532 -0.35859 -0.10671 -0.35951 -0.10741 C -0.36042 -0.1081 -0.36536 -0.10972 -0.36615 -0.10995 C -0.36888 -0.11111 -0.36875 -0.11111 -0.37122 -0.1125 C -0.37578 -0.11806 -0.3707 -0.11273 -0.37786 -0.11644 C -0.37891 -0.11713 -0.37969 -0.11875 -0.38073 -0.11898 C -0.38346 -0.12014 -0.3862 -0.11991 -0.38893 -0.12037 C -0.39063 -0.12083 -0.39232 -0.12107 -0.39401 -0.12176 C -0.39505 -0.12199 -0.39596 -0.12269 -0.39701 -0.12292 C -0.3987 -0.12361 -0.40039 -0.12384 -0.40208 -0.12431 C -0.40339 -0.12477 -0.40456 -0.12523 -0.40573 -0.12569 C -0.40729 -0.12616 -0.40872 -0.12662 -0.41016 -0.12685 C -0.41198 -0.12732 -0.41367 -0.12755 -0.41536 -0.12824 C -0.42552 -0.13194 -0.41719 -0.13009 -0.42565 -0.13218 C -0.43164 -0.13357 -0.4319 -0.13333 -0.43815 -0.13472 C -0.43984 -0.13519 -0.44154 -0.13542 -0.44323 -0.13611 C -0.46159 -0.14259 -0.43906 -0.13565 -0.45365 -0.14005 C -0.46159 -0.14468 -0.44948 -0.13727 -0.45794 -0.14398 C -0.45938 -0.14514 -0.46107 -0.14491 -0.46237 -0.14653 C -0.46667 -0.15162 -0.4625 -0.14722 -0.4668 -0.15046 C -0.46784 -0.15116 -0.46875 -0.15255 -0.46979 -0.15301 C -0.47161 -0.15417 -0.47383 -0.15417 -0.47565 -0.15579 C -0.4776 -0.15741 -0.48138 -0.16111 -0.48372 -0.16227 C -0.48516 -0.16296 -0.48672 -0.16296 -0.48815 -0.16343 C -0.48932 -0.16389 -0.49063 -0.16435 -0.4918 -0.16482 C -0.49349 -0.16667 -0.49518 -0.16875 -0.49701 -0.17014 C -0.50156 -0.17338 -0.50234 -0.17199 -0.50651 -0.17407 C -0.50872 -0.17523 -0.51094 -0.17662 -0.51315 -0.17801 C -0.51732 -0.18009 -0.52161 -0.18171 -0.52565 -0.18449 C -0.52839 -0.18611 -0.53099 -0.18843 -0.53372 -0.18958 C -0.53542 -0.19051 -0.53724 -0.19028 -0.53893 -0.19097 C -0.55534 -0.19722 -0.53398 -0.19074 -0.54844 -0.19491 C -0.54935 -0.19583 -0.55039 -0.19676 -0.55143 -0.19745 C -0.55234 -0.19815 -0.55339 -0.19815 -0.5543 -0.19884 C -0.5569 -0.20116 -0.55964 -0.20301 -0.56172 -0.20671 C -0.56211 -0.20764 -0.5625 -0.2088 -0.56315 -0.20926 C -0.56432 -0.21019 -0.56563 -0.21019 -0.5668 -0.21065 C -0.57135 -0.21597 -0.56667 -0.21088 -0.57122 -0.21458 C -0.57279 -0.21574 -0.57409 -0.21736 -0.57565 -0.21852 C -0.57708 -0.21944 -0.57865 -0.22014 -0.58008 -0.22107 C -0.58112 -0.22176 -0.5819 -0.22292 -0.58294 -0.22361 C -0.58398 -0.22431 -0.5849 -0.22454 -0.58594 -0.225 C -0.58971 -0.22708 -0.59193 -0.22894 -0.59544 -0.23032 C -0.59701 -0.23079 -0.59844 -0.23102 -0.59987 -0.23148 C -0.60117 -0.23194 -0.60234 -0.23241 -0.60352 -0.23287 C -0.60508 -0.23333 -0.60651 -0.23357 -0.60794 -0.23403 C -0.60898 -0.23449 -0.6099 -0.23495 -0.61094 -0.23542 C -0.61211 -0.23588 -0.61341 -0.23611 -0.61458 -0.23681 C -0.61536 -0.23704 -0.61602 -0.23773 -0.6168 -0.23796 C -0.61784 -0.23866 -0.61875 -0.23866 -0.61979 -0.23935 C -0.62083 -0.24005 -0.62161 -0.2412 -0.62266 -0.2419 C -0.6237 -0.24259 -0.62461 -0.24282 -0.62565 -0.24329 C -0.63021 -0.24491 -0.63229 -0.24491 -0.63737 -0.24583 C -0.63841 -0.2463 -0.63932 -0.24676 -0.64036 -0.24722 C -0.64284 -0.24815 -0.64531 -0.24884 -0.64766 -0.24977 C -0.6487 -0.25023 -0.64961 -0.25069 -0.65065 -0.25116 C -0.65234 -0.25208 -0.65404 -0.25324 -0.65573 -0.2537 C -0.65977 -0.25486 -0.675 -0.25625 -0.67708 -0.25625 C -0.71016 -0.25509 -0.6987 -0.25509 -0.71159 -0.25509 L -0.71159 -0.25509 " pathEditMode="relative" ptsTypes="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out="1000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198" y="477420"/>
            <a:ext cx="487363" cy="48736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44378" y="-533403"/>
            <a:ext cx="7736305" cy="7736305"/>
            <a:chOff x="144378" y="-533403"/>
            <a:chExt cx="7736305" cy="773630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-533403"/>
              <a:ext cx="7736305" cy="77363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97242" y="1179095"/>
              <a:ext cx="4355432" cy="42473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 smtClean="0"/>
            </a:p>
            <a:p>
              <a:pPr algn="ctr"/>
              <a:r>
                <a:rPr lang="ru-RU" b="1" dirty="0" smtClean="0"/>
                <a:t>СПАСИБО, РЕБЯТА, ВЫ ПОМОГЛИ МНЕ СПРАВИТЬСЯ С ЗАДАНИЯМИ!</a:t>
              </a:r>
              <a:endParaRPr lang="ru-RU" b="1" dirty="0" smtClean="0"/>
            </a:p>
            <a:p>
              <a:pPr algn="ctr"/>
              <a:r>
                <a:rPr lang="ru-RU" b="1" dirty="0" smtClean="0"/>
                <a:t>Я ВЫИГРАЛ ПУТЁВКУ И ОФОРМЛЯЮ БИЛЕТ. УЖЕ МЕЧТАЮ О ЛЕСЕ С ПЕНИЕМ ПТИЦ.ЖДИТЕ В ГОСТИ!</a:t>
              </a:r>
              <a:endParaRPr lang="ru-RU" b="1" dirty="0" smtClean="0"/>
            </a:p>
            <a:p>
              <a:pPr algn="ctr"/>
              <a:endParaRPr lang="ru-RU" b="1" dirty="0"/>
            </a:p>
            <a:p>
              <a:pPr algn="ctr"/>
              <a:endParaRPr lang="ru-RU" b="1" dirty="0" smtClean="0"/>
            </a:p>
            <a:p>
              <a:pPr algn="ctr"/>
              <a:endParaRPr lang="ru-RU" b="1" dirty="0"/>
            </a:p>
            <a:p>
              <a:pPr algn="ctr"/>
              <a:endParaRPr lang="ru-RU" b="1" dirty="0" smtClean="0"/>
            </a:p>
            <a:p>
              <a:pPr algn="ctr"/>
              <a:endParaRPr lang="ru-RU" b="1" dirty="0"/>
            </a:p>
            <a:p>
              <a:pPr algn="ctr"/>
              <a:endParaRPr lang="ru-RU" b="1" dirty="0" smtClean="0"/>
            </a:p>
            <a:p>
              <a:pPr algn="ctr"/>
              <a:endParaRPr lang="ru-RU" b="1" dirty="0"/>
            </a:p>
            <a:p>
              <a:pPr algn="ctr"/>
              <a:endParaRPr lang="ru-RU" b="1" dirty="0" smtClean="0"/>
            </a:p>
            <a:p>
              <a:pPr algn="ctr"/>
              <a:endParaRPr lang="ru-RU" b="1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04" y="3063240"/>
            <a:ext cx="1596308" cy="202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51" y="1769608"/>
            <a:ext cx="4399874" cy="4197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87" r="100000">
                        <a14:foregroundMark x1="31769" y1="94143" x2="31769" y2="94143"/>
                        <a14:foregroundMark x1="31769" y1="90096" x2="31769" y2="90096"/>
                        <a14:foregroundMark x1="31769" y1="86581" x2="31769" y2="86581"/>
                        <a14:foregroundMark x1="33529" y1="85410" x2="33529" y2="85410"/>
                        <a14:foregroundMark x1="67937" y1="85410" x2="67937" y2="85410"/>
                        <a14:foregroundMark x1="67937" y1="90096" x2="67937" y2="90096"/>
                        <a14:foregroundMark x1="67644" y1="95101" x2="67644" y2="95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85" y="1769608"/>
            <a:ext cx="5752970" cy="5280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8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94700" y1="19975" x2="94700" y2="1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5225259"/>
            <a:ext cx="2077278" cy="1632741"/>
          </a:xfrm>
          <a:prstGeom prst="rect">
            <a:avLst/>
          </a:prstGeom>
        </p:spPr>
      </p:pic>
      <p:pic>
        <p:nvPicPr>
          <p:cNvPr id="6" name="l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fade out="1000,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198" y="477420"/>
            <a:ext cx="487363" cy="487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100000">
                        <a14:backgroundMark x1="85000" y1="63333" x2="85000" y2="63333"/>
                        <a14:backgroundMark x1="80167" y1="60444" x2="80167" y2="60444"/>
                        <a14:backgroundMark x1="75000" y1="60889" x2="75000" y2="60889"/>
                        <a14:backgroundMark x1="70500" y1="60444" x2="70500" y2="60444"/>
                        <a14:backgroundMark x1="71333" y1="55333" x2="71333" y2="55333"/>
                        <a14:backgroundMark x1="79000" y1="55111" x2="79000" y2="55111"/>
                        <a14:backgroundMark x1="90667" y1="58222" x2="90667" y2="58222"/>
                        <a14:backgroundMark x1="77000" y1="55556" x2="77000" y2="55556"/>
                        <a14:backgroundMark x1="84833" y1="56667" x2="84833" y2="56667"/>
                        <a14:backgroundMark x1="88833" y1="61556" x2="88833" y2="61556"/>
                        <a14:backgroundMark x1="85667" y1="67333" x2="86167" y2="66222"/>
                        <a14:backgroundMark x1="94167" y1="88000" x2="94167" y2="88000"/>
                        <a14:backgroundMark x1="84667" y1="96444" x2="84667" y2="96444"/>
                        <a14:backgroundMark x1="99333" y1="75556" x2="99333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" t="6275" r="3034" b="-6275"/>
          <a:stretch>
            <a:fillRect/>
          </a:stretch>
        </p:blipFill>
        <p:spPr>
          <a:xfrm>
            <a:off x="1017879" y="837610"/>
            <a:ext cx="7182616" cy="5715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57" y="-717169"/>
            <a:ext cx="11697920" cy="6758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accel="18000" decel="1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82" r="96673">
                        <a14:foregroundMark x1="50832" y1="62500" x2="50832" y2="62500"/>
                        <a14:foregroundMark x1="86506" y1="69125" x2="86506" y2="69125"/>
                        <a14:foregroundMark x1="88725" y1="69125" x2="88725" y2="69125"/>
                        <a14:foregroundMark x1="90758" y1="69875" x2="90758" y2="69875"/>
                        <a14:foregroundMark x1="89464" y1="71500" x2="89464" y2="71500"/>
                        <a14:foregroundMark x1="90203" y1="71500" x2="90203" y2="71500"/>
                        <a14:foregroundMark x1="90388" y1="68125" x2="90388" y2="6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73" y="-668363"/>
            <a:ext cx="5414211" cy="800622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44378" y="-533403"/>
            <a:ext cx="7736305" cy="7736305"/>
            <a:chOff x="144378" y="-533403"/>
            <a:chExt cx="7736305" cy="773630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-533403"/>
              <a:ext cx="7736305" cy="773630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97242" y="1179095"/>
              <a:ext cx="4355432" cy="31393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 smtClean="0"/>
            </a:p>
            <a:p>
              <a:pPr algn="ctr"/>
              <a:r>
                <a:rPr lang="ru-RU" b="1" dirty="0" smtClean="0"/>
                <a:t>ДОРОГИЕ РЕБЯТА! Я УЧАСТВУЮ В КОНКУРСЕ ЗНАТОКОВ СИБИРИ, Я МНОГОЕ ИЗУЧИЛ ПРО ВАШУ РОДИНУ, НО ВОТ НЕ ВСЁ ЗНАЮ ПРО ЖИВОТНЫХ СИБИРИ.</a:t>
              </a:r>
              <a:endParaRPr lang="ru-RU" b="1" dirty="0" smtClean="0"/>
            </a:p>
            <a:p>
              <a:pPr algn="ctr"/>
              <a:r>
                <a:rPr lang="ru-RU" b="1" dirty="0" smtClean="0"/>
                <a:t>Я ЗНАЮ, ЧТО ВЫ ХОРОШО С НИМИ ЗНАКОМЫ, ПОМОГИТЕ МНЕ СПРАВИТЬСЯ С ЗАДАНИЯМИ! Я ОЧЕНЬ ХОЧУ ПОБЕДИТЬ И ПОЛУЧИТЬ В ПОДАРОК ПУТЁВКУ В ВАШИ КРАСИВЫЕ СИБИРСКИЕ КРАЯ!!!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94700" y1="19975" x2="94700" y2="1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06" y="4367580"/>
            <a:ext cx="2077278" cy="1632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4305" y="290763"/>
            <a:ext cx="678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УГАДАЙ ГОЛОСА СИБИРСКИХ ЖИВОТНЫХ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4940" l="5291" r="94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7" y="2845895"/>
            <a:ext cx="2192717" cy="2904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78594" y1="3165" x2="78594" y2="3165"/>
                        <a14:backgroundMark x1="79531" y1="3165" x2="83438" y2="3165"/>
                        <a14:backgroundMark x1="96953" y1="18875" x2="96953" y2="18875"/>
                        <a14:backgroundMark x1="96953" y1="38453" x2="96953" y2="38453"/>
                        <a14:backgroundMark x1="96953" y1="68581" x2="96953" y2="68581"/>
                        <a14:backgroundMark x1="97813" y1="94725" x2="97813" y2="94725"/>
                        <a14:backgroundMark x1="74688" y1="95428" x2="74688" y2="95428"/>
                        <a14:backgroundMark x1="35469" y1="94138" x2="35469" y2="94138"/>
                        <a14:backgroundMark x1="17969" y1="94138" x2="17969" y2="94138"/>
                        <a14:backgroundMark x1="4453" y1="75733" x2="4453" y2="75733"/>
                        <a14:backgroundMark x1="3594" y1="47597" x2="3594" y2="47597"/>
                        <a14:backgroundMark x1="3984" y1="47597" x2="3984" y2="1758"/>
                        <a14:backgroundMark x1="3984" y1="1758" x2="95625" y2="3165"/>
                        <a14:backgroundMark x1="95625" y1="3165" x2="96484" y2="94725"/>
                        <a14:backgroundMark x1="96484" y1="94725" x2="1406" y2="93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80" y="2569270"/>
            <a:ext cx="4151167" cy="2766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65" b="92706" l="337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94" y="2086155"/>
            <a:ext cx="3287708" cy="3249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" name="zvuk-lisy-urur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end="3668,00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8085" y="1068117"/>
            <a:ext cx="487363" cy="487363"/>
          </a:xfrm>
          <a:prstGeom prst="rect">
            <a:avLst/>
          </a:prstGeom>
        </p:spPr>
      </p:pic>
      <p:pic>
        <p:nvPicPr>
          <p:cNvPr id="3" name="lone-wolf-howling_zkd3fse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3">
                  <p14:trim end="11187,00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41585" y="1068116"/>
            <a:ext cx="487363" cy="487363"/>
          </a:xfrm>
          <a:prstGeom prst="rect">
            <a:avLst/>
          </a:prstGeom>
        </p:spPr>
      </p:pic>
      <p:pic>
        <p:nvPicPr>
          <p:cNvPr id="10" name="z_uki-z_erey-fyrchanie-ezhik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4">
                  <p14:trim end="65664,00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95085" y="1050431"/>
            <a:ext cx="487363" cy="487363"/>
          </a:xfrm>
          <a:prstGeom prst="rect">
            <a:avLst/>
          </a:prstGeom>
        </p:spPr>
      </p:pic>
      <p:pic>
        <p:nvPicPr>
          <p:cNvPr id="11" name="b75784cfc90d8c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5">
                  <p14:trim end="5278,00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00615" y="10504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4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backgroundMark x1="78594" y1="3165" x2="78594" y2="3165"/>
                        <a14:backgroundMark x1="79531" y1="3165" x2="83438" y2="3165"/>
                        <a14:backgroundMark x1="96953" y1="18875" x2="96953" y2="18875"/>
                        <a14:backgroundMark x1="96953" y1="38453" x2="96953" y2="38453"/>
                        <a14:backgroundMark x1="96953" y1="68581" x2="96953" y2="68581"/>
                        <a14:backgroundMark x1="97813" y1="94725" x2="97813" y2="94725"/>
                        <a14:backgroundMark x1="74688" y1="95428" x2="74688" y2="95428"/>
                        <a14:backgroundMark x1="35469" y1="94138" x2="35469" y2="94138"/>
                        <a14:backgroundMark x1="17969" y1="94138" x2="17969" y2="94138"/>
                        <a14:backgroundMark x1="4453" y1="75733" x2="4453" y2="75733"/>
                        <a14:backgroundMark x1="3594" y1="47597" x2="3594" y2="47597"/>
                        <a14:backgroundMark x1="3984" y1="47597" x2="3984" y2="1758"/>
                        <a14:backgroundMark x1="3984" y1="1758" x2="95625" y2="3165"/>
                        <a14:backgroundMark x1="95625" y1="3165" x2="96484" y2="94725"/>
                        <a14:backgroundMark x1="96484" y1="94725" x2="1406" y2="93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50" y="5339760"/>
            <a:ext cx="2278250" cy="1518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62" y="2522350"/>
            <a:ext cx="3786807" cy="2075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208" y1="6804" x2="92698" y2="2690"/>
                        <a14:backgroundMark x1="92698" y1="2690" x2="95050" y2="88766"/>
                        <a14:backgroundMark x1="95050" y1="88766" x2="96411" y2="94146"/>
                        <a14:backgroundMark x1="95916" y1="94146" x2="4208" y2="92880"/>
                        <a14:backgroundMark x1="4208" y1="92880" x2="3713" y2="4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287" y="3448943"/>
            <a:ext cx="2154423" cy="1685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315" y1="6352" x2="96204" y2="7492"/>
                        <a14:backgroundMark x1="96204" y1="7492" x2="95770" y2="94951"/>
                        <a14:backgroundMark x1="96529" y1="94951" x2="6074" y2="94951"/>
                        <a14:backgroundMark x1="6074" y1="94951" x2="4989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658" y="1806852"/>
            <a:ext cx="2795264" cy="1861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94700" y1="19975" x2="94700" y2="1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236" y="341106"/>
            <a:ext cx="2077278" cy="1632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0" b="100000" l="5222" r="97222">
                        <a14:foregroundMark x1="83556" y1="7813" x2="83556" y2="7813"/>
                        <a14:foregroundMark x1="80222" y1="17969" x2="80222" y2="17969"/>
                        <a14:foregroundMark x1="86889" y1="10625" x2="86889" y2="10625"/>
                        <a14:foregroundMark x1="9889" y1="43906" x2="9889" y2="43906"/>
                        <a14:foregroundMark x1="9222" y1="57813" x2="9222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8401" y="176472"/>
            <a:ext cx="1510748" cy="1074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9222" y1="15521" x2="69222" y2="15521"/>
                        <a14:foregroundMark x1="67111" y1="37188" x2="67111" y2="37188"/>
                        <a14:foregroundMark x1="15444" y1="35208" x2="15444" y2="35208"/>
                        <a14:foregroundMark x1="69222" y1="5729" x2="69222" y2="5729"/>
                        <a14:foregroundMark x1="95000" y1="10938" x2="95000" y2="10938"/>
                        <a14:foregroundMark x1="84556" y1="7083" x2="84556" y2="7083"/>
                        <a14:foregroundMark x1="59444" y1="9688" x2="59444" y2="9688"/>
                        <a14:foregroundMark x1="81778" y1="19479" x2="81778" y2="19479"/>
                        <a14:foregroundMark x1="63667" y1="21458" x2="63667" y2="21458"/>
                        <a14:foregroundMark x1="78333" y1="15521" x2="78333" y2="15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9" y="1415415"/>
            <a:ext cx="1423350" cy="1518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63" b="98333" l="12000" r="85222">
                        <a14:foregroundMark x1="79222" y1="46296" x2="79222" y2="46296"/>
                        <a14:foregroundMark x1="79222" y1="47222" x2="79222" y2="4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829" y="2933655"/>
            <a:ext cx="3118606" cy="18711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6958" l="10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4" y="5134086"/>
            <a:ext cx="2199320" cy="12965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4305" y="290763"/>
            <a:ext cx="678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УГОСТИМ ЖИВОТНЫХ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9 0.04722 L -0.02279 0.04745 C -0.02708 0.0463 -0.03138 0.0456 -0.03594 0.04444 C -0.04062 0.04306 -0.03737 0.04306 -0.04141 0.04144 C -0.04427 0.04028 -0.04687 0.03981 -0.04974 0.03866 C -0.05065 0.03819 -0.05182 0.03773 -0.05286 0.03704 C -0.05378 0.03681 -0.05456 0.03611 -0.05547 0.03565 C -0.05716 0.03495 -0.05911 0.03495 -0.0612 0.03426 C -0.06211 0.0338 -0.06315 0.0331 -0.06432 0.03287 C -0.06953 0.03125 -0.06953 0.03194 -0.07409 0.02986 C -0.07812 0.02801 -0.07526 0.0287 -0.07982 0.02546 C -0.08099 0.02477 -0.0819 0.02454 -0.08307 0.02407 C -0.08359 0.02269 -0.08385 0.02083 -0.08463 0.01968 C -0.08646 0.01736 -0.08841 0.01574 -0.09036 0.01389 C -0.09141 0.01296 -0.09271 0.01227 -0.09362 0.01111 C -0.09453 0.00995 -0.09531 0.00787 -0.09609 0.00671 C -0.0974 0.00509 -0.09883 0.00394 -0.10013 0.00231 C -0.10078 0.00162 -0.1013 0.00023 -0.10195 -0.00046 C -0.10273 -0.00162 -0.10365 -0.00231 -0.1043 -0.00347 C -0.10963 -0.01134 -0.10391 -0.00394 -0.10911 -0.01366 C -0.11458 -0.02315 -0.11055 -0.01273 -0.11484 -0.02222 C -0.11549 -0.02361 -0.11575 -0.02546 -0.11654 -0.02662 C -0.11719 -0.02778 -0.11823 -0.02847 -0.11888 -0.02963 C -0.12031 -0.03148 -0.12161 -0.03356 -0.12305 -0.03542 C -0.12513 -0.03796 -0.12747 -0.03981 -0.12956 -0.04259 C -0.13607 -0.05116 -0.12943 -0.04606 -0.13685 -0.05417 C -0.13893 -0.05648 -0.14141 -0.05764 -0.14349 -0.05995 C -0.14896 -0.06667 -0.14635 -0.06458 -0.15065 -0.06713 C -0.15273 -0.07083 -0.15234 -0.0706 -0.1556 -0.07292 C -0.15729 -0.07407 -0.15924 -0.07431 -0.16068 -0.07593 C -0.16133 -0.07685 -0.16211 -0.07801 -0.16302 -0.0787 C -0.16536 -0.08102 -0.16875 -0.08102 -0.17109 -0.08171 C -0.17213 -0.08218 -0.17331 -0.08287 -0.17448 -0.0831 C -0.17656 -0.0838 -0.17878 -0.08403 -0.18086 -0.08449 C -0.18711 -0.08403 -0.19336 -0.08426 -0.19961 -0.0831 C -0.20143 -0.08287 -0.20286 -0.08125 -0.20456 -0.08032 C -0.20547 -0.07986 -0.20612 -0.0794 -0.2069 -0.0787 C -0.20807 -0.07778 -0.20911 -0.07708 -0.21029 -0.07593 C -0.21146 -0.07477 -0.2151 -0.06991 -0.21588 -0.06875 C -0.22305 -0.05741 -0.21719 -0.06481 -0.2224 -0.05856 C -0.22305 -0.05718 -0.22344 -0.05556 -0.22409 -0.05417 C -0.22461 -0.05301 -0.22552 -0.05255 -0.22565 -0.05116 C -0.2263 -0.04792 -0.2263 -0.04444 -0.22656 -0.0412 C -0.2263 -0.03056 -0.22617 -0.01991 -0.22565 -0.00926 C -0.22565 -0.00764 -0.22526 -0.00625 -0.22487 -0.00486 C -0.22448 -0.00324 -0.22383 -0.00208 -0.22331 -0.00046 C -0.22305 0.00139 -0.22279 0.00347 -0.2224 0.00532 C -0.22161 0.00949 -0.22057 0.01181 -0.21914 0.01551 C -0.21719 0.02639 -0.21992 0.01296 -0.21693 0.02407 C -0.21641 0.02546 -0.21628 0.02708 -0.21588 0.02847 C -0.21289 0.03958 -0.21549 0.02616 -0.21341 0.03704 C -0.2138 0.04653 -0.21289 0.05718 -0.2151 0.0662 C -0.21575 0.06806 -0.21602 0.07037 -0.21693 0.07199 C -0.21732 0.07338 -0.21836 0.07384 -0.21914 0.07477 C -0.2194 0.07639 -0.21953 0.07778 -0.22005 0.07917 C -0.22044 0.08032 -0.22096 0.08148 -0.22161 0.08218 C -0.22383 0.08403 -0.22812 0.08588 -0.2306 0.08634 C -0.23307 0.08704 -0.23555 0.0875 -0.23789 0.08796 C -0.24687 0.0875 -0.25586 0.08727 -0.26484 0.08634 C -0.26562 0.08634 -0.26654 0.08588 -0.26732 0.08495 C -0.2707 0.08102 -0.27435 0.07616 -0.27708 0.07037 C -0.27799 0.06875 -0.27865 0.06667 -0.27956 0.06458 L -0.28112 0.05602 C -0.28138 0.05463 -0.28151 0.05301 -0.2819 0.05162 L -0.28359 0.04722 C -0.28463 0.04167 -0.28542 0.03796 -0.28607 0.03125 C -0.28659 0.025 -0.28685 0.02153 -0.28763 0.01551 C -0.28789 0.01343 -0.28828 0.01157 -0.28841 0.00972 C -0.2888 0.00718 -0.28893 0.00486 -0.28932 0.00231 C -0.28958 0.00046 -0.28984 -0.00139 -0.2901 -0.00347 C -0.29219 -0.02083 -0.28997 -0.01366 -0.29414 -0.02384 C -0.29557 -0.03079 -0.29414 -0.02569 -0.29661 -0.03102 C -0.29753 -0.03287 -0.29805 -0.03495 -0.29909 -0.03681 C -0.29974 -0.03796 -0.30078 -0.03866 -0.30156 -0.03958 C -0.30208 -0.04051 -0.30247 -0.0419 -0.30312 -0.04259 C -0.30417 -0.04375 -0.30534 -0.04421 -0.30638 -0.04537 C -0.30703 -0.0463 -0.30742 -0.04745 -0.30807 -0.04838 C -0.30937 -0.05046 -0.31211 -0.05301 -0.3138 -0.05417 C -0.31484 -0.05486 -0.31588 -0.05509 -0.31706 -0.05556 C -0.31784 -0.05648 -0.31862 -0.05741 -0.3194 -0.05856 C -0.32005 -0.05926 -0.32044 -0.06065 -0.32109 -0.06134 C -0.32187 -0.06227 -0.32266 -0.0625 -0.32357 -0.06296 C -0.32565 -0.06389 -0.32786 -0.06458 -0.33008 -0.06574 C -0.3362 -0.06944 -0.3332 -0.06806 -0.33906 -0.07014 C -0.34258 -0.06968 -0.34622 -0.07037 -0.34961 -0.06875 C -0.35156 -0.06782 -0.35456 -0.06296 -0.35456 -0.06273 C -0.35534 -0.06088 -0.35599 -0.0588 -0.3569 -0.05718 C -0.35794 -0.05509 -0.35937 -0.05347 -0.36016 -0.05116 C -0.36224 -0.04583 -0.3612 -0.04815 -0.36341 -0.04398 C -0.36771 -0.02894 -0.36615 -0.03657 -0.36836 -0.02083 L -0.36914 -0.01505 C -0.3694 -0.00093 -0.36953 0.01296 -0.37005 0.02708 C -0.37018 0.03356 -0.37148 0.03657 -0.3724 0.04306 C -0.37266 0.04491 -0.37344 0.05093 -0.37409 0.05301 C -0.37461 0.05463 -0.37539 0.05579 -0.37578 0.05741 C -0.37604 0.0588 -0.3763 0.06042 -0.37656 0.06181 C -0.37799 0.06806 -0.37825 0.06782 -0.3806 0.07338 C -0.38255 0.08356 -0.38008 0.07269 -0.3832 0.08056 C -0.38633 0.08935 -0.38268 0.08403 -0.38711 0.08935 C -0.38776 0.09074 -0.38815 0.09236 -0.3888 0.09375 C -0.38997 0.09653 -0.3918 0.09931 -0.39375 0.10093 C -0.3944 0.10162 -0.39531 0.10185 -0.39609 0.10231 C -0.39648 0.10231 -0.4013 0.10023 -0.40195 0.09954 C -0.4026 0.09838 -0.40273 0.09653 -0.40352 0.09514 C -0.40859 0.08403 -0.40352 0.09722 -0.40768 0.08634 C -0.40794 0.08495 -0.40794 0.08333 -0.40833 0.08218 C -0.40872 0.08102 -0.40963 0.08032 -0.4099 0.07917 C -0.41289 0.06852 -0.40859 0.07731 -0.41237 0.07037 C -0.41263 0.06898 -0.41302 0.06759 -0.41328 0.0662 C -0.4138 0.0625 -0.41393 0.05949 -0.41497 0.05602 C -0.41536 0.05394 -0.41615 0.05208 -0.41654 0.05023 C -0.4168 0.04884 -0.41706 0.04722 -0.41732 0.04583 C -0.41771 0.04398 -0.41784 0.0419 -0.4181 0.04005 C -0.41849 0.03843 -0.41927 0.03704 -0.41966 0.03565 C -0.42005 0.03426 -0.42018 0.03287 -0.4207 0.03125 C -0.42422 0.01597 -0.42005 0.03634 -0.42383 0.01829 C -0.42409 0.0169 -0.42409 0.01528 -0.42474 0.01389 C -0.42578 0.01111 -0.42747 0.00903 -0.42865 0.00671 C -0.43177 0.00139 -0.42969 0.00463 -0.43516 -0.00208 C -0.4362 -0.00301 -0.43672 -0.0044 -0.43776 -0.00486 C -0.44115 -0.00694 -0.43932 -0.00602 -0.44336 -0.00787 C -0.44414 -0.0088 -0.44479 -0.01065 -0.44596 -0.01065 C -0.45221 -0.01134 -0.45599 -0.00972 -0.46133 -0.00787 C -0.4737 0.00694 -0.46094 -0.00903 -0.46875 0.00231 C -0.47213 0.00764 -0.47031 0.00278 -0.47357 0.00972 C -0.47409 0.01088 -0.47448 0.0125 -0.47513 0.01389 C -0.47578 0.01505 -0.4763 0.01574 -0.47682 0.0169 C -0.47734 0.01829 -0.47786 0.01968 -0.47852 0.0213 C -0.47917 0.02315 -0.48021 0.025 -0.48086 0.02708 L -0.48242 0.03565 C -0.48294 0.03704 -0.48307 0.03866 -0.48333 0.04005 C -0.4845 0.04815 -0.48385 0.04398 -0.4849 0.05301 C -0.48463 0.06458 -0.4845 0.07639 -0.48424 0.08796 C -0.4832 0.11435 -0.48164 0.09769 -0.48424 0.13866 C -0.48437 0.14028 -0.48516 0.14167 -0.48581 0.14306 C -0.49193 0.15556 -0.48724 0.1463 -0.4931 0.15301 C -0.49375 0.15394 -0.49401 0.15532 -0.49466 0.15602 C -0.49544 0.15671 -0.49635 0.15694 -0.49713 0.15741 C -0.50417 0.16273 -0.49713 0.15833 -0.50286 0.16181 C -0.50508 0.16134 -0.50716 0.16088 -0.50937 0.16042 C -0.51055 0.15995 -0.51172 0.15995 -0.51263 0.1588 C -0.51341 0.15787 -0.51367 0.15579 -0.51432 0.15463 C -0.51549 0.15208 -0.5168 0.14931 -0.51836 0.14722 C -0.52266 0.14213 -0.52005 0.1456 -0.52565 0.13565 C -0.52617 0.13472 -0.52669 0.13356 -0.52734 0.13287 C -0.52812 0.13194 -0.52904 0.13125 -0.52982 0.12986 C -0.53216 0.12569 -0.53268 0.12176 -0.53463 0.1169 C -0.53568 0.11435 -0.53854 0.11111 -0.53958 0.10972 C -0.54036 0.10718 -0.54128 0.10486 -0.54206 0.10231 C -0.54232 0.10093 -0.54245 0.09931 -0.54284 0.09792 C -0.54687 0.08542 -0.54388 0.10023 -0.54857 0.08356 C -0.54909 0.08171 -0.54948 0.07963 -0.55013 0.07778 C -0.55052 0.07662 -0.5513 0.07593 -0.55182 0.07477 C -0.55273 0.07245 -0.55352 0.07014 -0.55417 0.06759 C -0.55482 0.06574 -0.55521 0.06366 -0.55586 0.06181 C -0.55625 0.06065 -0.55703 0.05995 -0.55742 0.0588 C -0.56133 0.05069 -0.5582 0.05509 -0.56237 0.05023 C -0.56341 0.04745 -0.56471 0.04329 -0.56641 0.04144 C -0.56745 0.04051 -0.56862 0.04051 -0.56966 0.04005 C -0.57057 0.03958 -0.57135 0.03912 -0.57213 0.03866 C -0.575 0.03912 -0.58281 0.03912 -0.58607 0.04306 C -0.59167 0.04954 -0.58906 0.04769 -0.59336 0.05023 C -0.59388 0.05116 -0.5944 0.05231 -0.59492 0.05301 C -0.59648 0.05509 -0.59987 0.0588 -0.59987 0.05903 C -0.60039 0.06042 -0.60091 0.06181 -0.60156 0.06319 C -0.60755 0.07593 -0.59974 0.05648 -0.60716 0.07477 C -0.60833 0.07755 -0.60937 0.08056 -0.61042 0.08356 C -0.61107 0.08495 -0.61146 0.08657 -0.61211 0.08796 C -0.61263 0.08889 -0.61328 0.08981 -0.61367 0.09074 C -0.61784 0.09977 -0.6125 0.09005 -0.61784 0.10093 C -0.61888 0.10301 -0.61992 0.10486 -0.62109 0.10671 C -0.62292 0.11644 -0.62031 0.10486 -0.62513 0.1169 C -0.62565 0.11806 -0.62552 0.11991 -0.62591 0.1213 C -0.62643 0.12269 -0.62708 0.12407 -0.6276 0.12546 C -0.63008 0.13912 -0.62591 0.11898 -0.63086 0.13426 C -0.63138 0.13588 -0.63112 0.13819 -0.63164 0.14005 C -0.63255 0.14329 -0.63424 0.14537 -0.6349 0.14884 C -0.63516 0.15023 -0.63542 0.15185 -0.63568 0.15301 C -0.63633 0.15532 -0.63932 0.16204 -0.63984 0.16319 C -0.64128 0.17083 -0.6401 0.16644 -0.64388 0.17639 C -0.6444 0.17778 -0.64466 0.17963 -0.64557 0.18056 L -0.64792 0.18356 C -0.64857 0.18495 -0.6487 0.1875 -0.64961 0.18796 C -0.65378 0.18935 -0.65638 0.18866 -0.65859 0.18356 C -0.65898 0.18264 -0.65911 0.18171 -0.65937 0.18056 L -0.75143 0.22569 L -0.74492 0.22569 L -0.73607 0.2169 " pathEditMode="relative" rAng="0" ptsTypes="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32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3.95833E-6 2.96296E-6 L -0.04414 0.00139 C -0.04492 0.00139 -0.0457 0.00232 -0.04648 0.00278 C -0.04766 0.00324 -0.0487 0.0037 -0.04974 0.00417 C -0.05221 0.00556 -0.05573 0.00741 -0.05794 0.00995 C -0.05859 0.01088 -0.05885 0.01227 -0.05964 0.01296 C -0.06029 0.01366 -0.0612 0.01389 -0.06198 0.01435 C -0.06797 0.01898 -0.0625 0.0162 -0.0694 0.01875 C -0.07096 0.0206 -0.0724 0.02361 -0.07422 0.02454 C -0.07591 0.02523 -0.07839 0.02616 -0.07995 0.02732 C -0.08698 0.03287 -0.07995 0.02847 -0.08568 0.03171 C -0.09141 0.0419 -0.08503 0.03195 -0.09049 0.0375 C -0.0918 0.03866 -0.09271 0.04051 -0.09388 0.0419 C -0.09544 0.04398 -0.09714 0.04583 -0.0987 0.04769 C -0.09948 0.04861 -0.10052 0.04931 -0.10117 0.0507 C -0.10964 0.06551 -0.1013 0.05162 -0.10846 0.06227 C -0.10911 0.06296 -0.10951 0.06435 -0.11016 0.06505 C -0.11094 0.0662 -0.11172 0.0669 -0.11263 0.06806 C -0.11406 0.06991 -0.11628 0.07245 -0.11745 0.07523 C -0.1181 0.07662 -0.11849 0.07824 -0.11914 0.07963 C -0.11979 0.08125 -0.12083 0.08218 -0.12148 0.08403 C -0.12227 0.08565 -0.1224 0.08796 -0.12318 0.08982 C -0.12409 0.0919 -0.12552 0.09329 -0.12643 0.0956 C -0.1276 0.09815 -0.12826 0.10185 -0.12969 0.10417 C -0.13815 0.11921 -0.12695 0.09884 -0.13372 0.11296 C -0.13477 0.11505 -0.1362 0.11644 -0.13698 0.11875 C -0.13815 0.12153 -0.13893 0.125 -0.14023 0.12732 C -0.14167 0.12986 -0.14336 0.13171 -0.1444 0.13472 C -0.14831 0.14514 -0.14622 0.14097 -0.15013 0.14769 C -0.15182 0.15695 -0.14948 0.14699 -0.15339 0.15648 C -0.15404 0.1581 -0.1543 0.16042 -0.15495 0.16227 C -0.15768 0.1706 -0.1556 0.1625 -0.1599 0.17222 C -0.16081 0.17454 -0.16133 0.17732 -0.16224 0.17963 C -0.1638 0.18264 -0.16602 0.18472 -0.16719 0.1882 C -0.16797 0.19074 -0.16875 0.19306 -0.16966 0.1956 C -0.17044 0.19745 -0.17135 0.19931 -0.17214 0.20139 C -0.17279 0.20324 -0.17305 0.20533 -0.1737 0.20718 C -0.17474 0.21019 -0.17591 0.21296 -0.17695 0.21574 L -0.18021 0.22454 C -0.18073 0.22593 -0.18112 0.22755 -0.1819 0.22894 C -0.19271 0.24815 -0.18047 0.22801 -0.18919 0.23889 C -0.1901 0.24028 -0.19076 0.24213 -0.19167 0.24329 C -0.19323 0.24537 -0.19492 0.24722 -0.19648 0.24908 C -0.1974 0.25 -0.19805 0.25139 -0.19896 0.25208 C -0.19974 0.25255 -0.20065 0.25278 -0.20143 0.25347 C -0.20365 0.25556 -0.20547 0.25972 -0.20794 0.26065 C -0.20951 0.26134 -0.21276 0.26204 -0.21445 0.26366 C -0.21536 0.26435 -0.21602 0.26574 -0.21693 0.26644 C -0.21784 0.26736 -0.22187 0.27014 -0.22344 0.27083 C -0.22669 0.27245 -0.23008 0.27338 -0.2332 0.27523 C -0.23672 0.27732 -0.2349 0.27639 -0.23893 0.27801 C -0.24388 0.27755 -0.2487 0.27639 -0.25365 0.27662 C -0.27292 0.27732 -0.31146 0.28102 -0.31146 0.28102 C -0.31589 0.28195 -0.32031 0.28195 -0.32448 0.2838 C -0.32995 0.28634 -0.32578 0.28426 -0.3319 0.2882 C -0.33424 0.28982 -0.33503 0.29005 -0.33763 0.2912 C -0.33841 0.29213 -0.33906 0.29329 -0.33997 0.29398 C -0.34128 0.29491 -0.34635 0.29653 -0.3474 0.29699 C -0.35469 0.30046 -0.34974 0.29884 -0.35638 0.30278 C -0.3582 0.30394 -0.36016 0.30463 -0.36198 0.30556 C -0.36367 0.30648 -0.36523 0.30764 -0.36693 0.30857 C -0.37096 0.31065 -0.37526 0.31134 -0.37917 0.31435 C -0.38164 0.3162 -0.38398 0.31852 -0.38646 0.32014 C -0.39427 0.32477 -0.4026 0.32732 -0.41016 0.3331 C -0.41654 0.3382 -0.42044 0.34144 -0.42812 0.34468 C -0.43021 0.34583 -0.43242 0.34699 -0.43464 0.34769 C -0.43724 0.34838 -0.43997 0.34861 -0.44271 0.34908 L -0.49492 0.34769 C -0.54115 0.3463 -0.52461 0.34838 -0.5487 0.34468 C -0.55391 0.34236 -0.55469 0.3419 -0.55937 0.34051 C -0.56094 0.33982 -0.56263 0.33958 -0.56419 0.33889 C -0.57708 0.33333 -0.5612 0.33843 -0.57396 0.33472 C -0.57539 0.33357 -0.57669 0.33264 -0.57812 0.33171 C -0.57917 0.33102 -0.58021 0.33079 -0.58138 0.33033 C -0.58294 0.3294 -0.58464 0.32847 -0.5862 0.32732 C -0.58763 0.32639 -0.58893 0.32523 -0.59023 0.32454 C -0.59245 0.32338 -0.59466 0.32292 -0.59687 0.32153 C -0.60078 0.31921 -0.59844 0.32037 -0.60417 0.31875 C -0.61224 0.31921 -0.62044 0.31898 -0.62865 0.32014 C -0.63008 0.32037 -0.63125 0.32222 -0.63268 0.32292 C -0.63346 0.32361 -0.63437 0.32408 -0.63516 0.32454 C -0.63568 0.32593 -0.63594 0.32778 -0.63672 0.32894 C -0.63737 0.32986 -0.63854 0.3294 -0.63919 0.33033 C -0.64062 0.33195 -0.64193 0.33403 -0.64323 0.33611 C -0.6444 0.33796 -0.64544 0.34005 -0.64648 0.3419 C -0.64753 0.34352 -0.64883 0.34445 -0.64974 0.3463 C -0.65664 0.35833 -0.65 0.34977 -0.65547 0.35625 C -0.65768 0.36435 -0.65599 0.36042 -0.65964 0.36505 C -0.66068 0.36644 -0.66159 0.36875 -0.66289 0.36945 C -0.66471 0.37037 -0.66667 0.36945 -0.66849 0.36945 L -0.66849 0.36945 " pathEditMode="relative" ptsTypes="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2.70833E-6 1.48148E-6 C -0.00625 0.00486 -0.01406 0.00926 -0.01914 0.01829 C -0.02252 0.02408 -0.01836 0.0169 -0.02356 0.02477 C -0.02408 0.02547 -0.02448 0.02662 -0.02513 0.02732 C -0.02578 0.02848 -0.02656 0.02894 -0.02721 0.0301 C -0.02812 0.03125 -0.02877 0.03241 -0.02942 0.03403 C -0.03007 0.03519 -0.0302 0.03681 -0.03099 0.03773 C -0.03255 0.04005 -0.0345 0.04121 -0.03606 0.04306 C -0.04427 0.05278 -0.0358 0.04491 -0.0427 0.05093 C -0.04375 0.05255 -0.04453 0.05463 -0.0457 0.05625 C -0.04648 0.05741 -0.04765 0.05787 -0.04856 0.0588 C -0.04987 0.05996 -0.05104 0.06135 -0.05221 0.06273 C -0.05677 0.06806 -0.05338 0.06574 -0.0582 0.06783 C -0.05911 0.06875 -0.06002 0.06991 -0.06106 0.0706 C -0.06198 0.07107 -0.06315 0.07107 -0.06406 0.07176 C -0.06484 0.07246 -0.06549 0.07385 -0.06627 0.07454 C -0.06718 0.07523 -0.06823 0.07523 -0.06914 0.0757 C -0.0707 0.07662 -0.07213 0.07755 -0.07356 0.07848 C -0.07435 0.07871 -0.075 0.0794 -0.07578 0.07963 L -0.08164 0.08241 L -0.11471 0.07963 C -0.11627 0.0794 -0.12122 0.07616 -0.12213 0.0757 C -0.12656 0.07385 -0.12408 0.07477 -0.12942 0.07315 C -0.13541 0.06783 -0.1302 0.07315 -0.13385 0.06783 C -0.13463 0.0669 -0.13541 0.06644 -0.13606 0.06528 C -0.13789 0.0625 -0.14127 0.05625 -0.14127 0.05625 C -0.14153 0.0544 -0.14166 0.05255 -0.14192 0.05093 C -0.14388 0.04167 -0.14283 0.04931 -0.14492 0.04167 C -0.14531 0.04051 -0.14531 0.03912 -0.1457 0.03773 C -0.14648 0.03519 -0.14804 0.03287 -0.14856 0.0301 C -0.14882 0.02871 -0.14895 0.02732 -0.14935 0.02616 C -0.15 0.02408 -0.15078 0.02269 -0.15156 0.02084 C -0.15208 0.01968 -0.15247 0.01829 -0.15299 0.0169 C -0.15338 0.01482 -0.1539 0.01019 -0.15442 0.00787 C -0.15533 0.00417 -0.15651 0.0007 -0.15742 -0.00277 C -0.15794 -0.0044 -0.15859 -0.00602 -0.15885 -0.00787 C -0.16145 -0.02152 -0.15885 -0.01041 -0.16406 -0.025 C -0.16588 -0.03009 -0.16757 -0.03518 -0.16914 -0.04051 C -0.17005 -0.04305 -0.17057 -0.04583 -0.17135 -0.04838 C -0.17226 -0.05115 -0.1733 -0.0537 -0.17435 -0.05625 C -0.17552 -0.05902 -0.17695 -0.06134 -0.17799 -0.06412 C -0.17942 -0.06828 -0.1802 -0.07315 -0.18164 -0.07708 L -0.18463 -0.08495 C -0.18489 -0.0868 -0.18502 -0.08865 -0.18541 -0.09027 C -0.18567 -0.09166 -0.18645 -0.09282 -0.18685 -0.09421 C -0.18737 -0.09583 -0.18776 -0.09768 -0.18828 -0.0993 C -0.1888 -0.10463 -0.18867 -0.11018 -0.18984 -0.11504 C -0.19153 -0.12291 -0.19088 -0.11944 -0.19192 -0.12546 C -0.19244 -0.13194 -0.19257 -0.13657 -0.19349 -0.14259 C -0.19362 -0.14398 -0.19401 -0.14514 -0.19414 -0.14652 C -0.19453 -0.14907 -0.19466 -0.15162 -0.19492 -0.1544 C -0.19648 -0.1669 -0.19479 -0.14791 -0.19635 -0.16342 C -0.19791 -0.17847 -0.19635 -0.1669 -0.19791 -0.17916 C -0.19804 -0.18102 -0.19817 -0.18264 -0.19856 -0.18449 C -0.19895 -0.18588 -0.19961 -0.18703 -0.20013 -0.18819 C -0.20104 -0.20139 -0.20013 -0.19537 -0.20234 -0.20671 L -0.20299 -0.21041 C -0.20325 -0.2118 -0.20338 -0.21319 -0.20377 -0.21435 C -0.20599 -0.22245 -0.20455 -0.21805 -0.2082 -0.22754 L -0.20963 -0.23148 C -0.21015 -0.23264 -0.21054 -0.23426 -0.21106 -0.23541 C -0.21263 -0.23842 -0.21406 -0.24143 -0.21549 -0.24444 C -0.21627 -0.24629 -0.21692 -0.24815 -0.2177 -0.24977 C -0.21888 -0.25208 -0.22031 -0.25393 -0.22135 -0.25625 C -0.22343 -0.26088 -0.22526 -0.26597 -0.22734 -0.2706 C -0.2306 -0.2787 -0.22838 -0.27291 -0.23099 -0.27986 C -0.23268 -0.28865 -0.23033 -0.27801 -0.23463 -0.28889 C -0.23502 -0.29004 -0.23502 -0.29166 -0.23541 -0.29282 C -0.2358 -0.29421 -0.23645 -0.29537 -0.23685 -0.29676 C -0.23919 -0.30416 -0.23711 -0.3 -0.23984 -0.30463 C -0.23997 -0.30602 -0.2401 -0.3074 -0.24049 -0.30856 C -0.24192 -0.3125 -0.24323 -0.31458 -0.24492 -0.31782 C -0.24661 -0.3331 -0.24427 -0.31852 -0.24713 -0.32685 C -0.24752 -0.32801 -0.24752 -0.32963 -0.24791 -0.33078 C -0.2483 -0.33217 -0.24895 -0.33333 -0.24935 -0.33472 C -0.24974 -0.33588 -0.24961 -0.3375 -0.25013 -0.33865 C -0.25065 -0.34027 -0.25156 -0.3412 -0.25234 -0.34259 C -0.25416 -0.35231 -0.25143 -0.34074 -0.2552 -0.34907 C -0.25573 -0.35023 -0.2556 -0.35185 -0.25599 -0.35301 C -0.25677 -0.35578 -0.25833 -0.35787 -0.25885 -0.36088 C -0.25989 -0.36597 -0.25911 -0.36389 -0.26106 -0.36736 C -0.26158 -0.37106 -0.26237 -0.37731 -0.26328 -0.38055 C -0.2638 -0.38217 -0.26432 -0.38379 -0.26484 -0.38565 C -0.2651 -0.38703 -0.2651 -0.38842 -0.26549 -0.38958 C -0.2664 -0.39236 -0.26849 -0.39745 -0.26849 -0.39745 C -0.26875 -0.39884 -0.26875 -0.40023 -0.26914 -0.40139 C -0.27018 -0.40393 -0.27291 -0.40787 -0.27291 -0.40787 C -0.27317 -0.40926 -0.27317 -0.41065 -0.27356 -0.4118 C -0.27578 -0.41875 -0.27695 -0.42014 -0.27942 -0.42615 C -0.28007 -0.42754 -0.28033 -0.42916 -0.28099 -0.43009 C -0.28229 -0.43217 -0.28398 -0.43333 -0.28541 -0.43541 C -0.28619 -0.43657 -0.28685 -0.43796 -0.28763 -0.43935 C -0.28906 -0.44143 -0.29049 -0.44375 -0.29192 -0.44583 C -0.2944 -0.44907 -0.29687 -0.45185 -0.29935 -0.45486 C -0.30403 -0.46736 -0.30026 -0.45833 -0.31484 -0.47708 C -0.31653 -0.4794 -0.31823 -0.48148 -0.31992 -0.48379 C -0.32187 -0.48611 -0.32395 -0.48796 -0.32578 -0.49027 C -0.32734 -0.49236 -0.32864 -0.49467 -0.3302 -0.49676 C -0.33242 -0.49953 -0.33476 -0.50185 -0.33685 -0.50463 C -0.33958 -0.50833 -0.34218 -0.5125 -0.34492 -0.51643 C -0.34583 -0.51782 -0.347 -0.51875 -0.34791 -0.52037 C -0.3483 -0.52129 -0.34882 -0.52222 -0.34935 -0.52291 C -0.35026 -0.5243 -0.3513 -0.52569 -0.35234 -0.52685 C -0.35299 -0.52777 -0.35377 -0.52847 -0.35455 -0.5294 C -0.35533 -0.53055 -0.35599 -0.53217 -0.35664 -0.53333 C -0.3569 -0.53472 -0.35703 -0.53611 -0.35742 -0.53727 C -0.35781 -0.53842 -0.35859 -0.53889 -0.35885 -0.54004 C -0.36158 -0.54953 -0.35677 -0.54143 -0.36263 -0.54907 C -0.36341 -0.55347 -0.36406 -0.55787 -0.36627 -0.56088 C -0.36718 -0.56227 -0.36836 -0.56319 -0.36914 -0.56481 C -0.36979 -0.56597 -0.37005 -0.56759 -0.3707 -0.56875 C -0.37161 -0.5706 -0.37265 -0.57222 -0.37356 -0.57384 C -0.37539 -0.57731 -0.37695 -0.58102 -0.37877 -0.58449 C -0.38606 -0.59815 -0.38294 -0.5956 -0.38828 -0.59884 C -0.38958 -0.60046 -0.39088 -0.60208 -0.39205 -0.60393 C -0.39349 -0.60648 -0.39453 -0.61018 -0.39635 -0.6118 C -0.4 -0.61504 -0.3983 -0.61389 -0.40156 -0.61574 C -0.40442 -0.62083 -0.40143 -0.6162 -0.4052 -0.61967 C -0.40599 -0.62037 -0.40664 -0.62176 -0.40742 -0.62222 C -0.40833 -0.62291 -0.40937 -0.62315 -0.41041 -0.62361 C -0.41263 -0.62477 -0.41302 -0.62546 -0.41549 -0.62615 C -0.4177 -0.62685 -0.41992 -0.62708 -0.42213 -0.62754 C -0.43138 -0.63171 -0.422 -0.62777 -0.44349 -0.63009 C -0.44961 -0.63078 -0.46185 -0.63264 -0.46185 -0.63264 L -0.53099 -0.63148 C -0.53255 -0.63125 -0.53385 -0.62963 -0.53541 -0.62893 C -0.53632 -0.62824 -0.53737 -0.62824 -0.53828 -0.62754 C -0.54179 -0.62477 -0.54479 -0.61944 -0.54856 -0.61828 L -0.55299 -0.61713 C -0.55573 -0.61458 -0.55976 -0.61088 -0.56263 -0.60926 C -0.5638 -0.60856 -0.5651 -0.60833 -0.56627 -0.60787 C -0.56718 -0.60694 -0.56823 -0.60602 -0.56927 -0.60532 C -0.57161 -0.60347 -0.57435 -0.60277 -0.57656 -0.6 C -0.57747 -0.59907 -0.57786 -0.59722 -0.57877 -0.59606 C -0.58112 -0.59352 -0.5845 -0.59305 -0.58685 -0.59097 C -0.58867 -0.58935 -0.5901 -0.58773 -0.59205 -0.58703 C -0.59349 -0.58634 -0.59492 -0.58611 -0.59648 -0.58565 C -0.59856 -0.58402 -0.60078 -0.58171 -0.60299 -0.58055 C -0.61276 -0.57477 -0.60898 -0.57824 -0.61549 -0.57523 C -0.61627 -0.575 -0.61705 -0.5743 -0.6177 -0.57384 C -0.61901 -0.57338 -0.62018 -0.57315 -0.62148 -0.57268 C -0.62291 -0.57199 -0.62435 -0.57083 -0.62578 -0.5699 C -0.62656 -0.56967 -0.62721 -0.56875 -0.62799 -0.56875 L -0.65599 -0.56481 C -0.66067 -0.56342 -0.66523 -0.56157 -0.66992 -0.56088 C -0.67773 -0.55972 -0.68567 -0.56018 -0.69349 -0.55949 C -0.69882 -0.55902 -0.70182 -0.5581 -0.70677 -0.55694 C -0.71185 -0.55393 -0.70976 -0.55486 -0.71927 -0.5544 C -0.72487 -0.55416 -0.73047 -0.5544 -0.73606 -0.5544 L -0.73606 -0.5544 " pathEditMode="relative" ptsTypes="AAAAAAAAAAAAAAAAAAAAAAAAAAAAAAAAAAAAAAAAAAAAAAAAAAA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2.08333E-7 1.48148E-6 C -0.00234 -0.00023 -0.03216 -0.00162 -0.03828 -0.00278 C -0.04583 -0.00417 -0.04349 -0.0044 -0.04792 -0.00671 C -0.04883 -0.00718 -0.04987 -0.00741 -0.05078 -0.00787 C -0.05156 -0.00833 -0.05221 -0.00903 -0.05299 -0.00926 C -0.05417 -0.00972 -0.05547 -0.00995 -0.05664 -0.01065 C -0.0582 -0.01134 -0.05963 -0.01273 -0.06107 -0.01319 C -0.06237 -0.01366 -0.06354 -0.01389 -0.06471 -0.01458 C -0.06549 -0.01481 -0.06628 -0.01551 -0.06693 -0.01574 C -0.06849 -0.01643 -0.06992 -0.01667 -0.07135 -0.01713 C -0.07956 -0.02431 -0.06927 -0.01574 -0.07721 -0.02106 C -0.08503 -0.02616 -0.07565 -0.02153 -0.0832 -0.025 C -0.08997 -0.0331 -0.07956 -0.0213 -0.08906 -0.02893 C -0.0901 -0.02986 -0.09088 -0.03171 -0.09193 -0.03287 C -0.09505 -0.03588 -0.09661 -0.03565 -0.10013 -0.03681 C -0.10443 -0.04444 -0.09987 -0.03773 -0.10521 -0.0419 C -0.11302 -0.04815 -0.1043 -0.04468 -0.11406 -0.04722 C -0.11901 -0.05023 -0.11289 -0.04653 -0.11992 -0.05116 C -0.1207 -0.05162 -0.12135 -0.05185 -0.12213 -0.05231 C -0.12318 -0.05324 -0.12409 -0.0544 -0.12513 -0.05509 C -0.1263 -0.05579 -0.12747 -0.05579 -0.12878 -0.05625 C -0.13125 -0.0581 -0.13359 -0.06018 -0.13607 -0.06157 C -0.13685 -0.06204 -0.13763 -0.06227 -0.13828 -0.06296 C -0.13958 -0.06366 -0.14075 -0.06458 -0.14193 -0.06551 C -0.14349 -0.06643 -0.14492 -0.06713 -0.14635 -0.06806 C -0.1474 -0.06875 -0.14831 -0.07014 -0.14935 -0.0706 C -0.1513 -0.07176 -0.15338 -0.07176 -0.15521 -0.07338 C -0.15768 -0.07546 -0.16029 -0.07708 -0.16263 -0.07986 C -0.16328 -0.08079 -0.16393 -0.08171 -0.16471 -0.08241 C -0.17109 -0.08819 -0.16588 -0.08218 -0.17135 -0.08773 C -0.17213 -0.08843 -0.17279 -0.08958 -0.17357 -0.09028 C -0.175 -0.09143 -0.17656 -0.09167 -0.17799 -0.09282 C -0.18255 -0.09699 -0.18333 -0.09815 -0.18763 -0.10069 C -0.18906 -0.10162 -0.19049 -0.10231 -0.19193 -0.10347 C -0.19349 -0.10463 -0.19492 -0.10602 -0.19635 -0.10741 C -0.19713 -0.10787 -0.19792 -0.1081 -0.19857 -0.10856 C -0.19987 -0.10972 -0.20104 -0.11134 -0.20221 -0.1125 C -0.20299 -0.11319 -0.20378 -0.11319 -0.20443 -0.11389 C -0.20534 -0.11458 -0.20586 -0.11574 -0.20664 -0.11643 C -0.20768 -0.11736 -0.21094 -0.11875 -0.21185 -0.11898 C -0.21276 -0.11991 -0.2138 -0.1206 -0.21471 -0.12176 C -0.21615 -0.12315 -0.21706 -0.12546 -0.21849 -0.12685 C -0.2194 -0.12778 -0.22044 -0.12778 -0.22135 -0.12824 C -0.22266 -0.12963 -0.22383 -0.13102 -0.22513 -0.13218 C -0.22682 -0.1338 -0.22838 -0.13356 -0.23021 -0.13472 C -0.23125 -0.13542 -0.23216 -0.13657 -0.2332 -0.1375 C -0.23737 -0.14051 -0.23333 -0.13657 -0.23828 -0.14005 C -0.24596 -0.14514 -0.23659 -0.14051 -0.24414 -0.14398 C -0.24518 -0.14514 -0.24596 -0.14699 -0.24713 -0.14792 C -0.24831 -0.14884 -0.24961 -0.14861 -0.25078 -0.14907 C -0.25234 -0.14977 -0.25378 -0.15093 -0.25521 -0.15185 C -0.25664 -0.15255 -0.2582 -0.15255 -0.25963 -0.15301 C -0.26484 -0.15509 -0.25833 -0.1537 -0.26484 -0.15579 C -0.26667 -0.15625 -0.26875 -0.15648 -0.2707 -0.15694 C -0.27604 -0.16181 -0.27122 -0.15833 -0.27943 -0.16088 C -0.28021 -0.16111 -0.28099 -0.16181 -0.28164 -0.16227 C -0.28268 -0.16273 -0.28359 -0.16319 -0.28463 -0.16343 C -0.2875 -0.16458 -0.29049 -0.16528 -0.29349 -0.1662 L -0.29792 -0.16736 C -0.30417 -0.17106 -0.29753 -0.16759 -0.31185 -0.17014 C -0.31302 -0.17037 -0.31432 -0.17083 -0.31549 -0.1713 C -0.32096 -0.17106 -0.33255 -0.17106 -0.33984 -0.16875 C -0.34049 -0.16852 -0.34128 -0.16782 -0.34193 -0.16736 C -0.34622 -0.16528 -0.34401 -0.16713 -0.34857 -0.16343 C -0.34961 -0.16273 -0.35052 -0.16157 -0.35156 -0.16088 C -0.35325 -0.15972 -0.35495 -0.15926 -0.35664 -0.15833 C -0.36185 -0.15556 -0.35534 -0.1588 -0.36263 -0.1544 C -0.36354 -0.1537 -0.36458 -0.15347 -0.36549 -0.15301 C -0.37083 -0.15046 -0.36393 -0.15301 -0.37135 -0.15046 C -0.3724 -0.14954 -0.37331 -0.14861 -0.37435 -0.14792 C -0.37799 -0.14537 -0.38503 -0.1456 -0.38763 -0.14514 C -0.39284 -0.14213 -0.39141 -0.14259 -0.40078 -0.14259 C -0.41719 -0.14259 -0.43359 -0.14352 -0.45013 -0.14398 C -0.45586 -0.14653 -0.45091 -0.14444 -0.46042 -0.14653 C -0.46211 -0.14699 -0.4638 -0.14745 -0.46549 -0.14792 C -0.47044 -0.15069 -0.46432 -0.14745 -0.47213 -0.15046 C -0.47292 -0.15069 -0.47357 -0.15139 -0.47435 -0.15185 C -0.47526 -0.15231 -0.4763 -0.15255 -0.47734 -0.15301 C -0.47799 -0.15393 -0.47865 -0.15509 -0.47956 -0.15579 C -0.48086 -0.15671 -0.48385 -0.15833 -0.48385 -0.15833 C -0.48815 -0.16574 -0.48594 -0.16389 -0.48984 -0.1662 C -0.49154 -0.16921 -0.49297 -0.17292 -0.49492 -0.17523 C -0.50039 -0.18171 -0.4944 -0.17431 -0.49857 -0.18056 C -0.5043 -0.18889 -0.49909 -0.18009 -0.50378 -0.18843 C -0.50534 -0.19931 -0.50338 -0.18843 -0.50599 -0.19745 C -0.50625 -0.19884 -0.50638 -0.20023 -0.50664 -0.20139 C -0.50703 -0.20278 -0.50781 -0.20393 -0.5082 -0.20532 C -0.51003 -0.21204 -0.50716 -0.2088 -0.51185 -0.21713 C -0.51315 -0.21968 -0.5138 -0.22037 -0.51484 -0.22361 C -0.51536 -0.22569 -0.51562 -0.22824 -0.51628 -0.23009 C -0.51667 -0.23125 -0.51732 -0.23194 -0.51771 -0.23287 C -0.5181 -0.2338 -0.52096 -0.24028 -0.52135 -0.2419 C -0.52266 -0.2463 -0.52148 -0.24606 -0.52357 -0.24977 C -0.52474 -0.25185 -0.52617 -0.25301 -0.52734 -0.25509 C -0.53216 -0.26366 -0.52513 -0.25463 -0.53099 -0.26157 C -0.53294 -0.27176 -0.52969 -0.25694 -0.53542 -0.27199 C -0.53646 -0.275 -0.53776 -0.2787 -0.53906 -0.28125 C -0.53997 -0.2831 -0.54101 -0.28472 -0.54206 -0.28634 C -0.54297 -0.28796 -0.54401 -0.28889 -0.54492 -0.29028 C -0.54896 -0.29745 -0.54518 -0.29444 -0.54935 -0.29699 C -0.55156 -0.30069 -0.55208 -0.30231 -0.55456 -0.30463 C -0.55638 -0.30648 -0.55859 -0.30787 -0.56042 -0.30995 C -0.56107 -0.31088 -0.56185 -0.31181 -0.56263 -0.3125 C -0.56367 -0.31343 -0.5668 -0.31481 -0.56771 -0.31528 C -0.57148 -0.32176 -0.56667 -0.31412 -0.57135 -0.31921 C -0.572 -0.31968 -0.5724 -0.32106 -0.57292 -0.32176 C -0.57357 -0.32268 -0.57435 -0.32338 -0.57513 -0.32431 C -0.57565 -0.325 -0.57604 -0.32616 -0.57656 -0.32685 C -0.57721 -0.32801 -0.57812 -0.32847 -0.57878 -0.32963 C -0.57956 -0.33079 -0.58021 -0.33241 -0.58099 -0.33356 C -0.58242 -0.33542 -0.58411 -0.33657 -0.58542 -0.33866 C -0.58607 -0.34005 -0.58698 -0.3412 -0.58763 -0.34259 C -0.58815 -0.34375 -0.58841 -0.34537 -0.58906 -0.34653 C -0.58971 -0.34768 -0.59062 -0.34815 -0.59128 -0.34907 C -0.5918 -0.35 -0.59206 -0.35116 -0.59271 -0.35185 C -0.59362 -0.35255 -0.59466 -0.35255 -0.5957 -0.35301 C -0.597 -0.35556 -0.59753 -0.35671 -0.59935 -0.35833 C -0.60052 -0.35949 -0.60182 -0.35995 -0.60299 -0.36088 C -0.60404 -0.36181 -0.60495 -0.36296 -0.60599 -0.36366 C -0.6069 -0.36412 -0.60794 -0.36435 -0.60885 -0.36481 C -0.61406 -0.36736 -0.60742 -0.36528 -0.61628 -0.36736 C -0.62526 -0.36643 -0.62578 -0.36782 -0.63164 -0.36481 C -0.63242 -0.36458 -0.6332 -0.36412 -0.63385 -0.36366 C -0.63463 -0.36296 -0.63542 -0.36204 -0.63607 -0.36088 C -0.63672 -0.36018 -0.63698 -0.3588 -0.63763 -0.35833 C -0.63854 -0.35741 -0.63958 -0.35741 -0.64049 -0.35694 C -0.64687 -0.34954 -0.6388 -0.35856 -0.64492 -0.35301 C -0.64622 -0.35185 -0.64726 -0.35023 -0.64857 -0.34907 C -0.64948 -0.34838 -0.65065 -0.34838 -0.65156 -0.34792 C -0.65286 -0.34722 -0.65404 -0.34606 -0.65521 -0.34514 C -0.65625 -0.34468 -0.65716 -0.34444 -0.6582 -0.34398 C -0.66562 -0.34028 -0.65417 -0.34537 -0.66328 -0.34143 C -0.6681 -0.33565 -0.66289 -0.3412 -0.66771 -0.3375 C -0.67604 -0.33079 -0.67083 -0.33333 -0.67656 -0.33079 C -0.67708 -0.33009 -0.67747 -0.32893 -0.67799 -0.32824 C -0.67956 -0.32662 -0.68021 -0.32685 -0.68164 -0.32685 L -0.68164 -0.32685 " pathEditMode="relative" ptsTypes="AAAAAAAAAAAAAAAAAAAAAAAAAAAAAAAAAAAAAAA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80" y="1597829"/>
            <a:ext cx="4707788" cy="3383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" y="135921"/>
            <a:ext cx="2093494" cy="22499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63" l="6680" r="90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01" y="1567687"/>
            <a:ext cx="2394854" cy="14967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48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" y="4296424"/>
            <a:ext cx="2550694" cy="25314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9" y="4910020"/>
            <a:ext cx="2677842" cy="20515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65" b="92706" l="337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95" y="0"/>
            <a:ext cx="2783305" cy="27509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71" b="92412" l="250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59" y="896990"/>
            <a:ext cx="1674246" cy="17788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08" b="985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23" y="3633538"/>
            <a:ext cx="3511855" cy="29440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00" b="94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2" y="4656221"/>
            <a:ext cx="2201779" cy="2201779"/>
          </a:xfrm>
          <a:prstGeom prst="rect">
            <a:avLst/>
          </a:prstGeom>
        </p:spPr>
      </p:pic>
      <p:sp>
        <p:nvSpPr>
          <p:cNvPr id="13" name="Стрелка влево 12"/>
          <p:cNvSpPr/>
          <p:nvPr/>
        </p:nvSpPr>
        <p:spPr>
          <a:xfrm>
            <a:off x="4064668" y="2257164"/>
            <a:ext cx="904374" cy="484632"/>
          </a:xfrm>
          <a:prstGeom prst="leftArrow">
            <a:avLst>
              <a:gd name="adj1" fmla="val 6986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7315199" y="1354150"/>
            <a:ext cx="930423" cy="594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>
            <a:off x="4969042" y="5462337"/>
            <a:ext cx="978408" cy="5844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7662223" y="5505253"/>
            <a:ext cx="978408" cy="541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384305" y="290763"/>
            <a:ext cx="678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ЖИВОТНЫЕ СИБИРИ И ИХ ДЕТЁНЫШИ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hidden="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157" b="94197" l="6972" r="96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849" y="4985358"/>
            <a:ext cx="1663654" cy="18739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38" y="5643781"/>
            <a:ext cx="1489607" cy="11444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91" y="1699054"/>
            <a:ext cx="1680336" cy="17522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" b="99778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724" y="578726"/>
            <a:ext cx="2493151" cy="24931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" b="97351" l="2361" r="984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1" y="427054"/>
            <a:ext cx="2456084" cy="25186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" b="97750" l="10000" r="890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525" y="3959749"/>
            <a:ext cx="2839830" cy="15350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1" b="83704" l="6385" r="90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47" y="2842100"/>
            <a:ext cx="2583911" cy="20453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25278" y="3350518"/>
            <a:ext cx="2022660" cy="1346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661" l="3841" r="944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63" y="3497365"/>
            <a:ext cx="1880762" cy="17988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41" b="94815" l="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032049"/>
            <a:ext cx="1496142" cy="16574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1" b="95583" l="120" r="97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65" y="5101941"/>
            <a:ext cx="1813646" cy="13604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78" y="1628765"/>
            <a:ext cx="1993291" cy="15179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68" b="95098" l="9984" r="89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51" y="4727271"/>
            <a:ext cx="1839795" cy="18489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3" name="TextBox 22"/>
          <p:cNvSpPr txBox="1"/>
          <p:nvPr/>
        </p:nvSpPr>
        <p:spPr>
          <a:xfrm>
            <a:off x="2384305" y="290763"/>
            <a:ext cx="678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КТО ГДЕ ЖИВЁТ?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77778E-6 L 2.91667E-6 7.77778E-6 C 0.00299 -0.00787 0.00468 -0.01828 0.00911 -0.02361 C 0.0121 -0.02708 0.01354 -0.028 0.01575 -0.03287 C 0.0207 -0.04398 0.01549 -0.03657 0.02226 -0.04444 C 0.02356 -0.05115 0.02304 -0.05185 0.0263 -0.05624 C 0.02877 -0.05972 0.03411 -0.0655 0.03411 -0.0655 C 0.03463 -0.06782 0.03463 -0.0706 0.03541 -0.07268 C 0.03645 -0.07476 0.03815 -0.07546 0.03945 -0.07731 C 0.04036 -0.0787 0.04127 -0.08009 0.04205 -0.08194 C 0.04583 -0.09097 0.04596 -0.09467 0.05 -0.10069 C 0.05156 -0.10324 0.05338 -0.10532 0.0552 -0.10763 C 0.05612 -0.10995 0.05677 -0.11273 0.05781 -0.11481 C 0.06822 -0.1331 0.05494 -0.10347 0.06575 -0.12638 C 0.06679 -0.12847 0.06718 -0.13148 0.06835 -0.13333 C 0.06953 -0.13541 0.07109 -0.13611 0.07226 -0.13819 C 0.07513 -0.14259 0.0776 -0.14745 0.0802 -0.15208 C 0.08151 -0.15439 0.08268 -0.15717 0.08411 -0.15902 L 0.08945 -0.1662 C 0.0927 -0.18402 0.08776 -0.16064 0.1 -0.18958 L 0.1039 -0.19884 C 0.10429 -0.20115 0.10416 -0.20416 0.1052 -0.20601 C 0.10742 -0.20995 0.11041 -0.21203 0.11315 -0.21527 C 0.11445 -0.21689 0.11549 -0.21898 0.11705 -0.2199 C 0.11835 -0.22083 0.11979 -0.22129 0.12096 -0.22222 C 0.12239 -0.22361 0.12343 -0.22592 0.125 -0.22685 C 0.13085 -0.23148 0.12903 -0.22708 0.13411 -0.23171 C 0.13554 -0.23287 0.13658 -0.23541 0.13815 -0.23634 C 0.14023 -0.23773 0.14257 -0.23749 0.14466 -0.23865 C 0.14739 -0.24004 0.14987 -0.24259 0.1526 -0.24328 C 0.16354 -0.24606 0.15872 -0.24444 0.16705 -0.24791 C 0.1802 -0.24722 0.19335 -0.24768 0.20651 -0.2456 C 0.21302 -0.24467 0.21223 -0.24004 0.21705 -0.23634 C 0.21953 -0.23425 0.22226 -0.2331 0.225 -0.23171 C 0.2263 -0.23078 0.22773 -0.23055 0.2289 -0.22939 C 0.24322 -0.21388 0.23723 -0.21805 0.24596 -0.21296 C 0.24687 -0.21134 0.24752 -0.20902 0.24869 -0.20833 C 0.25065 -0.20671 0.25299 -0.20694 0.2552 -0.20601 C 0.25651 -0.20532 0.25781 -0.20439 0.25911 -0.20347 C 0.27057 -0.20439 0.28203 -0.20462 0.29335 -0.20601 C 0.29609 -0.20624 0.29987 -0.20925 0.3026 -0.21064 C 0.30429 -0.21157 0.30612 -0.21203 0.30781 -0.21296 C 0.31067 -0.21643 0.31367 -0.22037 0.31705 -0.22222 C 0.31914 -0.22361 0.32148 -0.22361 0.32369 -0.22453 C 0.325 -0.22523 0.3263 -0.22638 0.3276 -0.22685 C 0.32981 -0.228 0.33203 -0.22847 0.33411 -0.22939 C 0.34296 -0.23703 0.33567 -0.23148 0.34466 -0.23634 C 0.34739 -0.23773 0.35 -0.23935 0.3526 -0.24097 C 0.35598 -0.24305 0.3582 -0.24444 0.36184 -0.2456 C 0.37174 -0.24884 0.37864 -0.24907 0.38945 -0.25023 C 0.39596 -0.24953 0.40273 -0.25069 0.40911 -0.24791 C 0.42304 -0.24212 0.4121 -0.23935 0.42096 -0.23402 C 0.42369 -0.2324 0.42656 -0.23194 0.4289 -0.22939 C 0.43815 -0.21828 0.42669 -0.23217 0.43815 -0.21759 C 0.43945 -0.21597 0.44062 -0.21412 0.44205 -0.21296 C 0.44466 -0.21087 0.44752 -0.21041 0.45 -0.20833 C 0.4569 -0.20208 0.45338 -0.20439 0.46054 -0.20115 C 0.46315 -0.19814 0.46562 -0.19467 0.46835 -0.19189 C 0.47239 -0.18749 0.47356 -0.18726 0.4776 -0.18495 C 0.48437 -0.17268 0.47434 -0.18888 0.48684 -0.17777 C 0.48841 -0.17638 0.48919 -0.17268 0.49075 -0.17083 C 0.49192 -0.16944 0.49335 -0.16921 0.49466 -0.16851 C 0.49934 -0.16041 0.49609 -0.16458 0.5052 -0.15902 L 0.50911 -0.15671 C 0.51054 -0.15601 0.51171 -0.15486 0.51315 -0.15439 C 0.51536 -0.1537 0.51744 -0.15254 0.51966 -0.15208 C 0.52148 -0.15185 0.52317 -0.15208 0.525 -0.15208 L 0.525 -0.15208 L 0.5263 -0.15208 L 0.53424 -0.1662 " pathEditMode="relative" ptsTypes="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1.45833E-6 2.96296E-6 C -0.00091 -0.00718 -0.00143 -0.01436 -0.00273 -0.02107 C -0.00325 -0.02385 -0.00481 -0.02547 -0.00533 -0.02825 C -0.00625 -0.03357 -0.00599 -0.03913 -0.00664 -0.04468 C -0.00729 -0.04931 -0.00872 -0.05371 -0.00924 -0.05857 C -0.00976 -0.0625 -0.01002 -0.06644 -0.01054 -0.07038 C -0.01132 -0.075 -0.0125 -0.07963 -0.01328 -0.08426 C -0.01484 -0.09607 -0.01393 -0.09075 -0.01588 -0.1007 C -0.01627 -0.10625 -0.01653 -0.11181 -0.01718 -0.11713 C -0.01718 -0.11713 -0.02044 -0.13473 -0.02109 -0.1382 C -0.02161 -0.14051 -0.02213 -0.14283 -0.02239 -0.14514 C -0.02304 -0.14954 -0.02526 -0.16667 -0.02643 -0.16852 L -0.02903 -0.17338 C -0.0319 -0.19908 -0.0276 -0.17477 -0.03424 -0.18959 C -0.03854 -0.19908 -0.03203 -0.19491 -0.03828 -0.20371 C -0.03932 -0.20533 -0.04088 -0.20533 -0.04218 -0.20602 C -0.04427 -0.20834 -0.05013 -0.21737 -0.05403 -0.21783 C -0.06536 -0.21922 -0.07682 -0.21922 -0.08828 -0.22014 C -0.10104 -0.2257 -0.097 -0.22616 -0.11067 -0.22246 C -0.1151 -0.22107 -0.12382 -0.21783 -0.12382 -0.21783 C -0.13528 -0.19723 -0.1207 -0.22223 -0.13164 -0.20602 C -0.13307 -0.20394 -0.13424 -0.20116 -0.13567 -0.19908 C -0.13737 -0.19653 -0.13919 -0.19445 -0.14088 -0.1919 C -0.14192 -0.19051 -0.14244 -0.18843 -0.14349 -0.18727 C -0.14479 -0.18612 -0.14622 -0.18565 -0.14752 -0.18496 C -0.15494 -0.16505 -0.1427 -0.19584 -0.15807 -0.16852 C -0.16445 -0.15718 -0.15625 -0.17107 -0.16458 -0.15926 C -0.16562 -0.15788 -0.16614 -0.15579 -0.16718 -0.15463 C -0.16849 -0.15325 -0.16992 -0.15301 -0.17122 -0.15232 C -0.17343 -0.14838 -0.17604 -0.14514 -0.17773 -0.14051 C -0.1806 -0.13311 -0.18242 -0.12732 -0.18698 -0.12176 C -0.19127 -0.11667 -0.19088 -0.11991 -0.19088 -0.11482 L -0.19088 -0.11482 L -0.18958 -0.11019 " pathEditMode="relative" ptsTypes="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7.77778E-6 L 5.20833E-6 -7.77778E-6 C 0.003 -0.00487 0.00613 -0.00927 0.00912 -0.01413 C 0.01056 -0.01644 0.01147 -0.01968 0.01316 -0.02107 C 0.01511 -0.02292 0.01746 -0.02246 0.01967 -0.02362 C 0.02097 -0.02408 0.02227 -0.02501 0.02358 -0.02593 C 0.03321 -0.03728 0.0211 -0.02339 0.03282 -0.03519 C 0.03425 -0.03658 0.0353 -0.03866 0.03673 -0.03982 C 0.03933 -0.0419 0.04467 -0.04445 0.04467 -0.04445 C 0.05457 -0.05626 0.04194 -0.0426 0.05392 -0.05163 C 0.05535 -0.05278 0.05639 -0.0551 0.05782 -0.05626 C 0.06043 -0.05834 0.06316 -0.05927 0.06576 -0.06089 L 0.06967 -0.0632 C 0.07097 -0.06482 0.07227 -0.06667 0.07358 -0.06783 C 0.07631 -0.07038 0.08165 -0.07177 0.08412 -0.07269 C 0.09011 -0.08311 0.08256 -0.0713 0.09467 -0.08195 C 0.10157 -0.0882 0.09806 -0.08589 0.10522 -0.0889 C 0.11511 -0.1007 0.10248 -0.08704 0.11446 -0.09607 C 0.12618 -0.10487 0.1073 -0.09746 0.12631 -0.10302 C 0.128 -0.10464 0.1297 -0.10649 0.13152 -0.10765 C 0.13803 -0.11158 0.14233 -0.11228 0.14871 -0.11482 C 0.1504 -0.11552 0.15222 -0.11621 0.15392 -0.11714 C 0.15522 -0.11783 0.15652 -0.11876 0.15782 -0.11945 C 0.16004 -0.12038 0.16225 -0.12084 0.16446 -0.12177 C 0.17735 -0.12755 0.15457 -0.11991 0.17631 -0.1264 C 0.17761 -0.12709 0.17892 -0.12848 0.18022 -0.12871 C 0.19675 -0.13288 0.19936 -0.13056 0.21837 -0.12871 L 0.23282 -0.12408 C 0.25405 -0.11644 0.21941 -0.12755 0.24467 -0.11945 C 0.24727 -0.11853 0.25001 -0.11829 0.25261 -0.11714 C 0.25795 -0.11436 0.2629 -0.1088 0.26837 -0.10765 C 0.2741 -0.10649 0.2836 -0.10487 0.28946 -0.10302 C 0.29129 -0.10255 0.29298 -0.1014 0.29467 -0.1007 C 0.30352 -0.1014 0.31225 -0.10186 0.32097 -0.10302 C 0.32332 -0.10325 0.3254 -0.10487 0.32761 -0.10533 C 0.33243 -0.10649 0.33725 -0.10695 0.34207 -0.10765 C 0.3517 -0.11343 0.34727 -0.11112 0.35522 -0.11482 C 0.36043 -0.12385 0.35496 -0.11575 0.36186 -0.12177 C 0.37201 -0.13079 0.35977 -0.12292 0.36967 -0.12871 C 0.37097 -0.13033 0.37227 -0.13218 0.37371 -0.13334 C 0.37618 -0.13542 0.38152 -0.1382 0.38152 -0.1382 C 0.38673 -0.14723 0.38126 -0.13913 0.38816 -0.14515 C 0.39727 -0.15325 0.38634 -0.14723 0.3974 -0.15209 C 0.39871 -0.15371 0.39988 -0.15556 0.40131 -0.15672 C 0.40248 -0.15788 0.40405 -0.15788 0.40522 -0.15903 C 0.40795 -0.16181 0.41017 -0.16667 0.41316 -0.16853 L 0.4211 -0.17315 C 0.4224 -0.17385 0.42384 -0.17408 0.42501 -0.17547 C 0.42631 -0.17709 0.42748 -0.17894 0.42892 -0.1801 C 0.43191 -0.18288 0.43504 -0.18496 0.43816 -0.18728 C 0.44076 -0.1889 0.4461 -0.1919 0.4461 -0.1919 C 0.45769 -0.20556 0.43907 -0.1845 0.45782 -0.20116 C 0.45964 -0.20278 0.46147 -0.20417 0.46316 -0.20603 C 0.46446 -0.20741 0.46563 -0.2095 0.46707 -0.21065 C 0.46915 -0.21204 0.47149 -0.21204 0.47371 -0.21297 C 0.47748 -0.2176 0.47722 -0.21806 0.48152 -0.21991 C 0.48204 -0.22015 0.48243 -0.21991 0.48295 -0.21991 L 0.48295 -0.21991 " pathEditMode="relative" ptsTypes="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25E-6 -6.66667E-6 L -5.625E-6 -6.66667E-6 C 0.00299 -0.00394 0.00611 -0.00765 0.00911 -0.01181 C 0.01015 -0.0132 0.0108 -0.01529 0.01171 -0.01644 C 0.01432 -0.01991 0.01705 -0.02269 0.01965 -0.02593 C 0.02096 -0.02732 0.02213 -0.02964 0.02356 -0.03056 C 0.03801 -0.03913 0.01614 -0.02547 0.0315 -0.03751 C 0.03398 -0.03959 0.03671 -0.04075 0.03945 -0.04214 C 0.04075 -0.04306 0.04218 -0.04329 0.04335 -0.04468 C 0.05468 -0.05788 0.04036 -0.04191 0.05129 -0.05163 C 0.0526 -0.05279 0.05377 -0.0551 0.0552 -0.05626 C 0.05637 -0.05741 0.05794 -0.05741 0.05911 -0.05857 C 0.06197 -0.06112 0.06601 -0.0676 0.06835 -0.07038 C 0.07004 -0.07223 0.07187 -0.07316 0.07356 -0.07501 C 0.07499 -0.0764 0.07629 -0.07802 0.0776 -0.07964 C 0.08007 -0.09306 0.07682 -0.08195 0.08281 -0.08913 C 0.08437 -0.09098 0.08515 -0.09422 0.08671 -0.09607 C 0.08788 -0.09746 0.08945 -0.09723 0.09075 -0.09839 C 0.09218 -0.09954 0.09322 -0.10186 0.09465 -0.10302 C 0.09713 -0.1051 0.09986 -0.10626 0.1026 -0.10765 C 0.10898 -0.11158 0.10507 -0.10973 0.11445 -0.11251 C 0.16145 -0.14029 0.10924 -0.11019 0.2539 -0.11714 C 0.25741 -0.11737 0.26093 -0.11968 0.26432 -0.12177 C 0.26562 -0.12269 0.26692 -0.12408 0.26835 -0.12408 C 0.28098 -0.12547 0.29374 -0.1257 0.3065 -0.1264 C 0.30781 -0.12732 0.30911 -0.12825 0.31041 -0.12871 C 0.3121 -0.12964 0.31406 -0.12964 0.31562 -0.13126 C 0.31731 -0.13288 0.31809 -0.13612 0.31965 -0.1382 C 0.32213 -0.14167 0.32747 -0.14746 0.32747 -0.14746 C 0.33085 -0.16529 0.32603 -0.14422 0.33281 -0.15927 C 0.33359 -0.16112 0.33333 -0.16413 0.33411 -0.16621 C 0.33476 -0.16806 0.3358 -0.16945 0.33671 -0.17084 C 0.3371 -0.17408 0.33736 -0.17732 0.33801 -0.18033 C 0.33866 -0.18288 0.33997 -0.18473 0.34062 -0.18728 C 0.34127 -0.18959 0.34153 -0.19191 0.34205 -0.19422 C 0.34153 -0.20302 0.34192 -0.21181 0.34062 -0.22015 C 0.33932 -0.22894 0.33567 -0.23797 0.33281 -0.24584 C 0.33228 -0.24885 0.33228 -0.25232 0.3315 -0.2551 C 0.33007 -0.26019 0.32616 -0.26922 0.32616 -0.26922 C 0.3246 -0.27779 0.32486 -0.27385 0.32486 -0.28079 L 0.32486 -0.28079 " pathEditMode="relative" ptsTypes="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3.7037E-7 C -0.00442 -0.00093 -0.00898 -0.00047 -0.01328 -0.00232 C -0.01601 -0.00371 -0.01836 -0.00764 -0.02109 -0.00949 C -0.025 -0.01158 -0.02903 -0.01227 -0.03294 -0.01412 C -0.04596 -0.01991 -0.02304 -0.01227 -0.04479 -0.01875 C -0.04869 -0.01806 -0.0526 -0.01644 -0.05664 -0.01644 C -0.05989 -0.01644 -0.06184 -0.02107 -0.06458 -0.02338 C -0.06575 -0.02454 -0.06718 -0.02477 -0.06849 -0.0257 C -0.06992 -0.02709 -0.07096 -0.02963 -0.07239 -0.03056 C -0.07539 -0.03218 -0.07864 -0.03195 -0.08164 -0.03287 C -0.08346 -0.03334 -0.08515 -0.03449 -0.08684 -0.03519 C -0.09648 -0.04375 -0.0875 -0.03681 -0.09869 -0.04213 C -0.10143 -0.04352 -0.10664 -0.04676 -0.10664 -0.04676 C -0.1194 -0.04607 -0.13203 -0.04584 -0.14479 -0.04445 C -0.14661 -0.04445 -0.1483 -0.04306 -0.15 -0.04213 C -0.15273 -0.04074 -0.15533 -0.03912 -0.15794 -0.0375 L -0.16184 -0.03519 L -0.16588 -0.03287 C -0.16901 -0.03102 -0.17174 -0.02917 -0.175 -0.02824 C -0.17851 -0.02709 -0.18203 -0.02662 -0.18554 -0.0257 C -0.18737 -0.025 -0.18906 -0.02431 -0.19088 -0.02338 C -0.19218 -0.02269 -0.19349 -0.02176 -0.19479 -0.02107 C -0.19987 -0.01875 -0.20533 -0.01783 -0.21054 -0.01644 C -0.21328 -0.01482 -0.21757 -0.01274 -0.21979 -0.00949 C -0.2276 0.00208 -0.21614 -0.0051 -0.22773 3.7037E-7 C -0.23072 0.00555 -0.23294 0.00995 -0.23684 0.01412 C -0.23802 0.01527 -0.23945 0.01551 -0.24088 0.01643 C -0.24166 0.01782 -0.24244 0.01967 -0.24349 0.02106 C -0.24466 0.02268 -0.24635 0.02361 -0.24739 0.02569 C -0.24947 0.02986 -0.25039 0.03588 -0.2526 0.03981 C -0.25898 0.05115 -0.2513 0.0368 -0.25794 0.05138 C -0.25872 0.05324 -0.25976 0.05439 -0.26054 0.05625 C -0.26158 0.05833 -0.26211 0.06111 -0.26315 0.06319 C -0.26523 0.06736 -0.26809 0.07037 -0.26979 0.075 C -0.2707 0.07731 -0.27122 0.07986 -0.27239 0.08194 C -0.27356 0.08402 -0.27513 0.08495 -0.2763 0.08657 C -0.27734 0.08796 -0.27825 0.08958 -0.27903 0.0912 C -0.27994 0.09351 -0.28046 0.09652 -0.28164 0.09838 C -0.28398 0.10208 -0.28724 0.1037 -0.28945 0.10763 C -0.29036 0.10926 -0.29101 0.11134 -0.29218 0.11226 C -0.29336 0.11365 -0.29479 0.11388 -0.29609 0.11481 C -0.297 0.1162 -0.29765 0.11851 -0.29869 0.11944 C -0.30117 0.12152 -0.30403 0.12245 -0.30664 0.12407 L -0.31445 0.1287 L -0.31849 0.13101 L -0.32239 0.13356 L -0.38164 0.13101 C -0.3832 0.13101 -0.38997 0.12824 -0.39218 0.12638 C -0.41067 0.10995 -0.37968 0.13541 -0.4 0.11481 C -0.40156 0.11319 -0.40351 0.11319 -0.40533 0.11226 C -0.41119 0.10185 -0.40416 0.11296 -0.41184 0.10532 C -0.41458 0.10254 -0.41757 0.1 -0.41979 0.09606 C -0.42057 0.09444 -0.42135 0.09236 -0.42239 0.0912 C -0.42356 0.09004 -0.425 0.08981 -0.4263 0.08888 C -0.43151 0.075 -0.42591 0.08703 -0.43294 0.07963 C -0.43398 0.07847 -0.43463 0.07638 -0.43554 0.075 C -0.44388 0.06319 -0.4358 0.07685 -0.44205 0.06551 L -0.44205 0.06551 " pathEditMode="relative" ptsTypes="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03704E-6 L -8.33333E-7 7.03704E-6 C -0.02174 -0.02407 -8.33333E-7 -0.00347 -0.01979 -0.01412 C -0.02135 -0.01481 -0.02239 -0.01736 -0.02369 -0.01874 C -0.02721 -0.02199 -0.03046 -0.02662 -0.03424 -0.028 C -0.03645 -0.02893 -0.03867 -0.02962 -0.04088 -0.03032 C -0.04257 -0.03101 -0.0444 -0.03217 -0.04609 -0.03263 C -0.05156 -0.03472 -0.05768 -0.03587 -0.06328 -0.03749 C -0.06588 -0.03819 -0.06849 -0.03888 -0.07109 -0.03981 L -0.23164 -0.03749 C -0.23307 -0.03726 -0.23424 -0.03564 -0.23554 -0.03495 C -0.23815 -0.03402 -0.24088 -0.03356 -0.24349 -0.03263 C -0.24791 -0.03009 -0.24778 -0.03009 -0.25273 -0.028 C -0.25481 -0.02708 -0.25716 -0.02685 -0.25924 -0.02569 C -0.26158 -0.02453 -0.26367 -0.02245 -0.26588 -0.02106 C -0.26966 -0.01851 -0.27096 -0.01828 -0.275 -0.01643 C -0.27942 -0.00856 -0.27565 -0.01388 -0.28164 -0.00925 C -0.29296 -0.00069 -0.28164 -0.00787 -0.29088 -0.00231 C -0.29218 -0.00069 -0.29362 0.00047 -0.29479 0.00232 C -0.29622 0.0044 -0.29713 0.00764 -0.29869 0.0095 C -0.29987 0.01065 -0.30143 0.01088 -0.30273 0.01181 C -0.31093 0.02153 -0.30208 0.01204 -0.31718 0.02107 C -0.31979 0.02269 -0.32239 0.02454 -0.325 0.0257 C -0.33164 0.02871 -0.32864 0.02709 -0.33424 0.03056 L -0.44349 0.02801 C -0.44609 0.02801 -0.44791 0.02338 -0.45 0.02107 C -0.45273 0.01806 -0.45468 0.01621 -0.45664 0.01181 C -0.45768 0.0095 -0.4582 0.00672 -0.45924 0.00463 C -0.46041 0.00278 -0.46185 0.00163 -0.46315 7.03704E-6 C -0.47135 -0.02152 -0.46093 0.0051 -0.46849 -0.01157 C -0.4694 -0.01388 -0.47005 -0.01666 -0.47109 -0.01874 C -0.47317 -0.02291 -0.47591 -0.02569 -0.47773 -0.03032 C -0.47851 -0.03263 -0.47916 -0.03541 -0.48033 -0.03749 C -0.48229 -0.04097 -0.49218 -0.05231 -0.49349 -0.0537 C -0.49661 -0.0574 -0.50078 -0.06273 -0.50403 -0.0655 C -0.50703 -0.06805 -0.51015 -0.07037 -0.51315 -0.07245 C -0.52018 -0.07731 -0.52057 -0.07569 -0.52643 -0.08194 C -0.52903 -0.08472 -0.53164 -0.08819 -0.53424 -0.0912 C -0.53854 -0.09629 -0.54414 -0.10324 -0.54869 -0.10763 C -0.55312 -0.11157 -0.55807 -0.11388 -0.56185 -0.11921 C -0.56966 -0.13032 -0.56614 -0.12592 -0.57239 -0.13333 C -0.5733 -0.13564 -0.57382 -0.13865 -0.575 -0.14027 C -0.57617 -0.14189 -0.57773 -0.14143 -0.57903 -0.14259 C -0.58086 -0.14467 -0.58255 -0.14722 -0.58424 -0.14976 C -0.59713 -0.16921 -0.57812 -0.14328 -0.59349 -0.16365 C -0.59453 -0.17106 -0.59518 -0.178 -0.59739 -0.18472 C -0.59804 -0.1868 -0.59921 -0.18796 -0.6 -0.18935 C -0.60052 -0.19259 -0.60104 -0.1956 -0.60143 -0.19884 C -0.60195 -0.20347 -0.60208 -0.20833 -0.60273 -0.21296 C -0.60338 -0.21759 -0.60481 -0.22199 -0.60533 -0.22685 C -0.6069 -0.24097 -0.60586 -0.23472 -0.60794 -0.2456 C -0.60976 -0.26458 -0.60846 -0.25509 -0.61185 -0.27361 C -0.61237 -0.27592 -0.6125 -0.2787 -0.61315 -0.28078 L -0.61588 -0.28773 C -0.61666 -0.29236 -0.6177 -0.29699 -0.61849 -0.30185 C -0.62122 -0.31944 -0.61823 -0.3081 -0.62109 -0.31805 L -0.62109 -0.31805 L -0.6263 -0.34374 " pathEditMode="relative" ptsTypes="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4.16667E-6 4.07407E-6 C -0.00391 -0.00486 -0.00795 -0.00903 -0.01172 -0.01412 C -0.01329 -0.0162 -0.01407 -0.01944 -0.01576 -0.02106 C -0.01732 -0.02292 -0.02839 -0.02569 -0.02891 -0.02593 C -0.03151 -0.02731 -0.03412 -0.02963 -0.03672 -0.03056 L -0.04987 -0.03519 C -0.05131 -0.03681 -0.05235 -0.03935 -0.05391 -0.03981 C -0.05821 -0.04167 -0.06263 -0.0412 -0.06706 -0.04213 C -0.06927 -0.04282 -0.07149 -0.04352 -0.07357 -0.04468 C -0.075 -0.04514 -0.07618 -0.04676 -0.07761 -0.04699 C -0.10469 -0.04977 -0.1319 -0.05162 -0.15912 -0.05394 C -0.16016 -0.05417 -0.17461 -0.05764 -0.17631 -0.05856 C -0.17813 -0.05949 -0.17969 -0.06204 -0.18151 -0.06319 C -0.18894 -0.06852 -0.18959 -0.06806 -0.19727 -0.07037 C -0.21407 -0.08287 -0.21107 -0.08102 -0.22761 -0.09144 C -0.23021 -0.09306 -0.23295 -0.09375 -0.23542 -0.09606 C -0.25131 -0.11019 -0.23164 -0.09213 -0.24467 -0.10532 C -0.24636 -0.10718 -0.24818 -0.10833 -0.24987 -0.11019 C -0.25131 -0.11157 -0.25235 -0.11366 -0.25391 -0.11481 C -0.25599 -0.1162 -0.25834 -0.1162 -0.26042 -0.11713 C -0.26693 -0.11991 -0.26211 -0.11898 -0.26967 -0.12407 C -0.27344 -0.12662 -0.28073 -0.12801 -0.28412 -0.1287 C -0.30899 -0.14537 -0.28373 -0.12963 -0.30118 -0.13819 C -0.30391 -0.13935 -0.30912 -0.14282 -0.30912 -0.14282 C -0.32188 -0.14213 -0.33464 -0.1419 -0.34727 -0.14051 C -0.34909 -0.14028 -0.35079 -0.13819 -0.35261 -0.13819 C -0.36094 -0.13819 -0.36927 -0.13981 -0.37761 -0.14051 C -0.38151 -0.14514 -0.3819 -0.14444 -0.38412 -0.15208 C -0.38477 -0.1544 -0.38477 -0.15694 -0.38542 -0.15926 C -0.38659 -0.16296 -0.39245 -0.17801 -0.39467 -0.18264 C -0.39584 -0.18519 -0.3974 -0.18704 -0.39857 -0.18958 C -0.39961 -0.19167 -0.40039 -0.19421 -0.40118 -0.19653 C -0.40222 -0.19977 -0.40261 -0.20324 -0.40391 -0.20602 C -0.40482 -0.2081 -0.40651 -0.20903 -0.40782 -0.21065 C -0.41094 -0.22731 -0.40651 -0.20833 -0.41302 -0.22245 C -0.41433 -0.225 -0.41459 -0.22894 -0.41576 -0.23171 C -0.41719 -0.23519 -0.41927 -0.23796 -0.42097 -0.24097 C -0.42331 -0.25324 -0.42084 -0.24352 -0.42487 -0.25278 C -0.42904 -0.26204 -0.42592 -0.25856 -0.43151 -0.2669 C -0.43269 -0.26852 -0.43425 -0.26968 -0.43542 -0.27153 C -0.44089 -0.27917 -0.4349 -0.27361 -0.44206 -0.28079 C -0.4461 -0.28495 -0.44779 -0.28495 -0.45118 -0.29028 C -0.45261 -0.29236 -0.45378 -0.29514 -0.45521 -0.29722 C -0.45638 -0.29907 -0.45795 -0.30023 -0.45912 -0.30185 C -0.46003 -0.30324 -0.46068 -0.30532 -0.46172 -0.30648 C -0.46381 -0.30926 -0.46628 -0.31088 -0.46836 -0.31366 C -0.4698 -0.31551 -0.47084 -0.31852 -0.47227 -0.3206 C -0.48959 -0.34444 -0.47006 -0.31204 -0.48933 -0.3463 C -0.49206 -0.35093 -0.4944 -0.35625 -0.49727 -0.36042 C -0.49948 -0.36343 -0.50183 -0.3662 -0.50391 -0.36968 C -0.50495 -0.37176 -0.50547 -0.37477 -0.50651 -0.37685 C -0.51797 -0.40023 -0.50847 -0.37685 -0.51836 -0.40023 C -0.51927 -0.40231 -0.52019 -0.40463 -0.52097 -0.40718 C -0.52279 -0.41319 -0.52618 -0.42593 -0.52618 -0.42593 C -0.52735 -0.43403 -0.52891 -0.44329 -0.52891 -0.45162 C -0.52891 -0.46412 -0.52826 -0.47662 -0.52748 -0.48912 C -0.52735 -0.49236 -0.5267 -0.49537 -0.52618 -0.49838 C -0.52579 -0.50069 -0.52487 -0.50532 -0.52487 -0.50532 L -0.54063 -0.49606 " pathEditMode="relative" ptsTypes="AAAAA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3.33333E-6 L 6.66667E-6 -3.33333E-6 C 0.0323 -0.00648 0.01498 -0.00393 0.07761 -3.33333E-6 C 0.08256 0.00023 0.08842 0.00301 0.09337 0.00463 L 0.10912 0.00926 C 0.11173 0.01019 0.11446 0.01042 0.11707 0.01158 C 0.12917 0.01713 0.1142 0.01019 0.13022 0.01875 C 0.13191 0.01968 0.13373 0.02014 0.13542 0.02107 C 0.13816 0.02246 0.14076 0.02408 0.14337 0.0257 C 0.1461 0.02732 0.14962 0.02963 0.15261 0.03033 C 0.15691 0.03148 0.16134 0.03264 0.16576 0.03264 L 0.29858 0.03519 C 0.31042 0.03426 0.32227 0.03449 0.33412 0.03264 C 0.33738 0.03218 0.34024 0.0294 0.34337 0.02801 C 0.34597 0.02709 0.34858 0.02662 0.35118 0.0257 C 0.35391 0.02477 0.36498 0.0213 0.36967 0.01875 C 0.37227 0.01736 0.37527 0.01667 0.37761 0.01412 C 0.37891 0.0125 0.37996 0.01042 0.38152 0.00926 C 0.3836 0.00787 0.38595 0.00787 0.38803 0.00695 C 0.38881 0.00602 0.39571 -0.00347 0.39727 -0.00463 C 0.40496 -0.01088 0.40652 -0.00694 0.41303 -0.01875 C 0.42006 -0.03125 0.4155 -0.02384 0.42761 -0.03981 C 0.4293 -0.04213 0.43126 -0.04398 0.43282 -0.04676 C 0.4379 -0.05578 0.43516 -0.05208 0.44076 -0.05856 C 0.44701 -0.07523 0.44376 -0.06852 0.44988 -0.07963 C 0.45404 -0.10139 0.44727 -0.06898 0.45522 -0.09352 C 0.45613 -0.09629 0.45574 -0.1 0.45652 -0.10301 C 0.45704 -0.10486 0.45847 -0.10578 0.45912 -0.10764 C 0.47201 -0.14699 0.46251 -0.11759 0.46707 -0.14027 C 0.46863 -0.14838 0.47084 -0.15578 0.47227 -0.16365 L 0.47358 -0.17083 C 0.47631 -0.20972 0.47579 -0.19444 0.47358 -0.25972 C 0.47358 -0.26203 0.47266 -0.26435 0.47227 -0.26666 C 0.47175 -0.26967 0.47149 -0.27291 0.47097 -0.27592 C 0.47019 -0.28078 0.46915 -0.28541 0.46837 -0.29004 L 0.46707 -0.29699 C 0.46654 -0.2993 0.46641 -0.30208 0.46576 -0.30416 C 0.46394 -0.30879 0.46147 -0.31273 0.46042 -0.31805 C 0.46003 -0.32037 0.4599 -0.32314 0.45912 -0.32523 C 0.45678 -0.33171 0.45365 -0.33727 0.45118 -0.34375 L 0.44597 -0.35787 C 0.44272 -0.38102 0.44701 -0.35694 0.44207 -0.37199 C 0.43634 -0.38889 0.44675 -0.36805 0.43673 -0.38588 L 0.43282 -0.40694 C 0.43243 -0.40926 0.43243 -0.41227 0.43152 -0.41412 L 0.42891 -0.41875 C 0.42618 -0.44722 0.42957 -0.42037 0.42488 -0.44213 C 0.42423 -0.44514 0.42436 -0.44861 0.42358 -0.45139 C 0.42292 -0.45393 0.42162 -0.45602 0.42097 -0.45856 C 0.4198 -0.46296 0.41928 -0.46782 0.41837 -0.47245 C 0.41785 -0.47477 0.41798 -0.47777 0.41707 -0.47963 L 0.41433 -0.48426 C 0.41394 -0.48727 0.41355 -0.49051 0.41303 -0.49352 C 0.41225 -0.49838 0.41042 -0.50764 0.41042 -0.50764 C 0.4086 -0.53102 0.40912 -0.51852 0.40912 -0.5449 L 0.40912 -0.5449 " pathEditMode="relative" ptsTypes="AAAAAAAAAAAAAAAAAAAAAAAAAAAAAAAAAAAAAAAAAAAAAAAAAAAAAAAA"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2.5E-6 -4.07407E-6 C -0.00065 -0.00116 -0.01041 -0.01644 -0.01185 -0.02361 C -0.01263 -0.02732 -0.01263 -0.03125 -0.01328 -0.03519 C -0.01354 -0.0375 -0.01406 -0.03982 -0.01458 -0.04213 C -0.01497 -0.04931 -0.01575 -0.05625 -0.01588 -0.06319 C -0.01653 -0.10232 -0.0164 -0.1412 -0.01718 -0.18032 C -0.01718 -0.18333 -0.0181 -0.18634 -0.01849 -0.18958 C -0.02239 -0.22477 -0.01771 -0.18935 -0.02109 -0.21065 C -0.02161 -0.21366 -0.022 -0.2169 -0.02239 -0.21991 C -0.02291 -0.22384 -0.02291 -0.22801 -0.02369 -0.23171 C -0.02435 -0.23426 -0.02578 -0.23611 -0.02643 -0.23866 C -0.02747 -0.24329 -0.02812 -0.24815 -0.02903 -0.25278 L -0.03034 -0.25972 C -0.03073 -0.26204 -0.03138 -0.26435 -0.03164 -0.26667 C -0.0332 -0.28056 -0.03138 -0.27569 -0.03554 -0.2831 C -0.03606 -0.28634 -0.03619 -0.28958 -0.03685 -0.29259 C -0.03815 -0.29769 -0.0401 -0.30046 -0.04218 -0.30417 C -0.04583 -0.32407 -0.04075 -0.29977 -0.04609 -0.31597 C -0.04687 -0.31806 -0.04674 -0.32083 -0.04739 -0.32292 C -0.04922 -0.32824 -0.05091 -0.32801 -0.05403 -0.32986 C -0.05481 -0.33218 -0.05534 -0.33542 -0.05664 -0.33704 C -0.05872 -0.33935 -0.06666 -0.34259 -0.06979 -0.34398 C -0.07734 -0.35278 -0.0707 -0.34653 -0.08424 -0.35093 C -0.08567 -0.35139 -0.08685 -0.35278 -0.08815 -0.35324 C -0.09166 -0.35509 -0.09531 -0.35602 -0.09869 -0.3581 C -0.10481 -0.36157 -0.1013 -0.35995 -0.10924 -0.36273 C -0.11185 -0.36505 -0.11458 -0.36713 -0.11718 -0.36968 C -0.12096 -0.37338 -0.12422 -0.37917 -0.12773 -0.3838 C -0.13112 -0.38819 -0.13177 -0.3875 -0.13424 -0.39306 C -0.13528 -0.39537 -0.1358 -0.39792 -0.13685 -0.4 C -0.14713 -0.42199 -0.13281 -0.38565 -0.14609 -0.42107 L -0.14869 -0.42824 C -0.15195 -0.44537 -0.15065 -0.4375 -0.1526 -0.45162 C -0.15195 -0.47269 -0.15455 -0.48519 -0.14869 -0.50069 C -0.14804 -0.50255 -0.147 -0.5037 -0.14609 -0.50532 C -0.1457 -0.50764 -0.14544 -0.51019 -0.14479 -0.5125 C -0.14401 -0.51482 -0.14284 -0.5169 -0.14218 -0.51944 C -0.14101 -0.52384 -0.13945 -0.53333 -0.13945 -0.53333 L -0.13945 -0.53333 " pathEditMode="relative" ptsTypes="AAAAAAAAAAAAAAAAAAAAAAAAAAAAAAAAAAAAAAAA"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8.33333E-7 -7.40741E-7 C 0.00169 -0.00717 0.00273 -0.01481 0.00521 -0.02106 C 0.00599 -0.02315 0.00794 -0.02222 0.00911 -0.02338 C 0.01107 -0.02546 0.0125 -0.0287 0.01445 -0.03055 C 0.01601 -0.03194 0.01797 -0.03194 0.01966 -0.03287 C 0.02096 -0.03356 0.02226 -0.03449 0.02357 -0.03518 C 0.03763 -0.03449 0.05169 -0.03403 0.06575 -0.03287 C 0.06836 -0.03264 0.07096 -0.03079 0.07357 -0.03055 C 0.08112 -0.0294 0.08854 -0.02893 0.09596 -0.02824 L 0.1789 -0.00949 C 0.18463 -0.0081 0.19023 -0.00579 0.19596 -0.00486 C 0.21002 -0.00208 0.22409 -7.40741E-7 0.23815 0.00232 L 0.38151 -0.00231 C 0.39166 -0.0044 0.38802 -0.00486 0.3987 -0.00949 C 0.4056 -0.01227 0.42096 -0.01713 0.4276 -0.01875 C 0.43151 -0.01967 0.43554 -0.02014 0.43945 -0.02106 C 0.44518 -0.02245 0.45078 -0.02454 0.45651 -0.02569 C 0.46718 -0.02801 0.49127 -0.02963 0.5 -0.03055 C 0.51927 -0.02893 0.53867 -0.03009 0.55781 -0.02569 C 0.56797 -0.02361 0.58997 -0.00949 0.6 0.00232 C 0.6013 0.00394 0.60247 0.00579 0.6039 0.00695 C 0.60651 0.00903 0.60924 0.00995 0.61185 0.01158 C 0.61536 0.01389 0.61875 0.0169 0.62239 0.01875 C 0.62539 0.02014 0.62851 0.02037 0.63151 0.02107 L 0.6526 0.0257 C 0.65442 0.02639 0.65612 0.02801 0.65794 0.02801 C 0.69427 0.02801 0.68776 0.0294 0.70794 0.02338 C 0.70963 0.02107 0.7112 0.01829 0.71315 0.0162 C 0.71432 0.01505 0.71601 0.01551 0.71705 0.01389 C 0.72005 0.00995 0.72239 0.00463 0.725 -7.40741E-7 C 0.7263 -0.00231 0.72786 -0.0044 0.7289 -0.00717 C 0.73151 -0.01342 0.73372 -0.02037 0.73685 -0.02569 L 0.74336 -0.0375 C 0.74479 -0.04491 0.7444 -0.04514 0.74739 -0.05162 C 0.74817 -0.05324 0.74935 -0.0544 0.75 -0.05625 C 0.75195 -0.06134 0.75338 -0.06713 0.75521 -0.07268 C 0.7569 -0.07731 0.75898 -0.08171 0.76054 -0.08657 C 0.77044 -0.11991 0.76419 -0.10278 0.77109 -0.13333 C 0.77734 -0.16157 0.7733 -0.13542 0.7763 -0.15671 C 0.77669 -0.16458 0.77695 -0.17245 0.7776 -0.18032 C 0.77825 -0.18727 0.78008 -0.19421 0.78021 -0.20139 C 0.78177 -0.25139 0.78151 -0.30278 0.78151 -0.35324 L 0.78151 -0.35324 " pathEditMode="relative" ptsTypes="AAAAAAAAAAAAAAAAAAAAAAAAAAAAAAAAAAAAAAAAAAAA">
                                      <p:cBhvr>
                                        <p:cTn id="10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ВОПРОС БУРУНДУК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07" y="4160373"/>
            <a:ext cx="1408298" cy="1774090"/>
          </a:xfrm>
          <a:prstGeom prst="rect">
            <a:avLst/>
          </a:prstGeom>
        </p:spPr>
      </p:pic>
      <p:sp>
        <p:nvSpPr>
          <p:cNvPr id="20" name="ВОПРОС ОЛЕНИ"/>
          <p:cNvSpPr/>
          <p:nvPr/>
        </p:nvSpPr>
        <p:spPr>
          <a:xfrm>
            <a:off x="3114188" y="2618421"/>
            <a:ext cx="1289093" cy="10868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?</a:t>
            </a:r>
            <a:endParaRPr lang="ru-RU" sz="6600" dirty="0"/>
          </a:p>
        </p:txBody>
      </p:sp>
      <p:sp>
        <p:nvSpPr>
          <p:cNvPr id="32" name="вОПРОС бОбры"/>
          <p:cNvSpPr/>
          <p:nvPr/>
        </p:nvSpPr>
        <p:spPr>
          <a:xfrm>
            <a:off x="7201656" y="5113147"/>
            <a:ext cx="1289093" cy="10868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?</a:t>
            </a:r>
            <a:endParaRPr lang="ru-RU" sz="6600" dirty="0"/>
          </a:p>
        </p:txBody>
      </p:sp>
      <p:sp>
        <p:nvSpPr>
          <p:cNvPr id="29" name="ЛИСАВОПРОС"/>
          <p:cNvSpPr/>
          <p:nvPr/>
        </p:nvSpPr>
        <p:spPr>
          <a:xfrm>
            <a:off x="8524160" y="2711245"/>
            <a:ext cx="1289093" cy="10868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?</a:t>
            </a:r>
            <a:endParaRPr lang="ru-RU" sz="6600" dirty="0"/>
          </a:p>
        </p:txBody>
      </p:sp>
      <p:sp>
        <p:nvSpPr>
          <p:cNvPr id="38" name="БОБРЫ 4"/>
          <p:cNvSpPr/>
          <p:nvPr/>
        </p:nvSpPr>
        <p:spPr>
          <a:xfrm>
            <a:off x="7213410" y="5113147"/>
            <a:ext cx="1277339" cy="10868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4</a:t>
            </a:r>
            <a:endParaRPr lang="ru-RU" sz="6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9" b="98854" l="5788" r="98955">
                        <a14:foregroundMark x1="75884" y1="70344" x2="75884" y2="70344"/>
                        <a14:foregroundMark x1="77974" y1="62464" x2="77974" y2="62464"/>
                        <a14:foregroundMark x1="76608" y1="59456" x2="76608" y2="59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47" y="4791992"/>
            <a:ext cx="3682112" cy="20660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9" b="98854" l="5788" r="98955">
                        <a14:foregroundMark x1="75884" y1="70344" x2="75884" y2="70344"/>
                        <a14:foregroundMark x1="77974" y1="62464" x2="77974" y2="62464"/>
                        <a14:foregroundMark x1="76608" y1="59456" x2="76608" y2="59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18" y="3747043"/>
            <a:ext cx="3682112" cy="2066008"/>
          </a:xfrm>
          <a:prstGeom prst="rect">
            <a:avLst/>
          </a:prstGeom>
        </p:spPr>
      </p:pic>
      <p:sp>
        <p:nvSpPr>
          <p:cNvPr id="36" name="ЛИСА1"/>
          <p:cNvSpPr/>
          <p:nvPr/>
        </p:nvSpPr>
        <p:spPr>
          <a:xfrm>
            <a:off x="8548231" y="2711245"/>
            <a:ext cx="1289093" cy="10868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1</a:t>
            </a:r>
            <a:endParaRPr lang="ru-RU" sz="6600" dirty="0"/>
          </a:p>
        </p:txBody>
      </p:sp>
      <p:sp>
        <p:nvSpPr>
          <p:cNvPr id="39" name="БУРУНДУКИ5"/>
          <p:cNvSpPr/>
          <p:nvPr/>
        </p:nvSpPr>
        <p:spPr>
          <a:xfrm>
            <a:off x="140024" y="4329117"/>
            <a:ext cx="1289093" cy="10868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5</a:t>
            </a:r>
            <a:endParaRPr lang="ru-RU" sz="6600" dirty="0"/>
          </a:p>
        </p:txBody>
      </p:sp>
      <p:sp>
        <p:nvSpPr>
          <p:cNvPr id="40" name="ОЛЕНИ3"/>
          <p:cNvSpPr/>
          <p:nvPr/>
        </p:nvSpPr>
        <p:spPr>
          <a:xfrm>
            <a:off x="3120848" y="2600795"/>
            <a:ext cx="1289093" cy="10868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3</a:t>
            </a:r>
            <a:endParaRPr lang="ru-RU" sz="6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71" l="2880" r="97120">
                        <a14:foregroundMark x1="22350" y1="44954" x2="22350" y2="44954"/>
                        <a14:foregroundMark x1="30991" y1="31193" x2="30991" y2="31193"/>
                        <a14:foregroundMark x1="39401" y1="25688" x2="39401" y2="25688"/>
                        <a14:foregroundMark x1="39055" y1="60856" x2="39055" y2="60856"/>
                        <a14:foregroundMark x1="35484" y1="83792" x2="35484" y2="83792"/>
                        <a14:foregroundMark x1="13249" y1="44954" x2="13249" y2="44954"/>
                        <a14:foregroundMark x1="5991" y1="87462" x2="5991" y2="87462"/>
                        <a14:foregroundMark x1="20276" y1="81957" x2="20276" y2="81957"/>
                        <a14:foregroundMark x1="17396" y1="90214" x2="17396" y2="90214"/>
                        <a14:foregroundMark x1="6336" y1="94801" x2="6336" y2="9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081" y="312924"/>
            <a:ext cx="3601195" cy="13570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3" y="4348436"/>
            <a:ext cx="1506294" cy="1157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" y="279177"/>
            <a:ext cx="2052710" cy="21405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313" l="9896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9" y="51921"/>
            <a:ext cx="2976295" cy="22322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" b="99778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09" y="1577699"/>
            <a:ext cx="3202348" cy="3202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84305" y="290763"/>
            <a:ext cx="678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ПОСЧИТАЙ.</a:t>
            </a:r>
            <a:endParaRPr lang="ru-RU" sz="24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8" y="1535487"/>
            <a:ext cx="2395779" cy="2498246"/>
          </a:xfrm>
          <a:prstGeom prst="rect">
            <a:avLst/>
          </a:prstGeom>
        </p:spPr>
      </p:pic>
      <p:sp>
        <p:nvSpPr>
          <p:cNvPr id="21" name="РЫСИ ВОПРОС"/>
          <p:cNvSpPr/>
          <p:nvPr/>
        </p:nvSpPr>
        <p:spPr>
          <a:xfrm>
            <a:off x="7029232" y="448010"/>
            <a:ext cx="1289093" cy="10868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?</a:t>
            </a:r>
            <a:endParaRPr lang="ru-RU" sz="66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81" y="5584740"/>
            <a:ext cx="1601689" cy="12305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075" y="5732975"/>
            <a:ext cx="1525591" cy="117210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99" y="4348436"/>
            <a:ext cx="1384366" cy="1063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29" y="5605318"/>
            <a:ext cx="1436073" cy="110333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7" b="94940" l="5291" r="94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037" y="1692138"/>
            <a:ext cx="1698670" cy="2250243"/>
          </a:xfrm>
          <a:prstGeom prst="rect">
            <a:avLst/>
          </a:prstGeom>
        </p:spPr>
      </p:pic>
      <p:sp>
        <p:nvSpPr>
          <p:cNvPr id="35" name="РЫСИ2"/>
          <p:cNvSpPr/>
          <p:nvPr/>
        </p:nvSpPr>
        <p:spPr>
          <a:xfrm>
            <a:off x="7032520" y="429941"/>
            <a:ext cx="1289093" cy="108688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2</a:t>
            </a: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39" grpId="0" animBg="1"/>
      <p:bldP spid="40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Группа 104"/>
          <p:cNvGrpSpPr/>
          <p:nvPr/>
        </p:nvGrpSpPr>
        <p:grpSpPr>
          <a:xfrm>
            <a:off x="6916453" y="5211301"/>
            <a:ext cx="1874706" cy="621024"/>
            <a:chOff x="8210842" y="5157728"/>
            <a:chExt cx="1874706" cy="621024"/>
          </a:xfrm>
        </p:grpSpPr>
        <p:sp>
          <p:nvSpPr>
            <p:cNvPr id="50" name="Куб 49"/>
            <p:cNvSpPr/>
            <p:nvPr/>
          </p:nvSpPr>
          <p:spPr>
            <a:xfrm flipH="1">
              <a:off x="8210842" y="5157728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 smtClean="0"/>
                <a:t>5</a:t>
              </a:r>
              <a:endParaRPr lang="ru-RU" dirty="0"/>
            </a:p>
          </p:txBody>
        </p:sp>
        <p:sp>
          <p:nvSpPr>
            <p:cNvPr id="51" name="Куб 50"/>
            <p:cNvSpPr/>
            <p:nvPr/>
          </p:nvSpPr>
          <p:spPr>
            <a:xfrm flipH="1">
              <a:off x="8662602" y="5173466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Куб 51"/>
            <p:cNvSpPr/>
            <p:nvPr/>
          </p:nvSpPr>
          <p:spPr>
            <a:xfrm flipH="1">
              <a:off x="9114362" y="5189204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Куб 52"/>
            <p:cNvSpPr/>
            <p:nvPr/>
          </p:nvSpPr>
          <p:spPr>
            <a:xfrm flipH="1">
              <a:off x="9527660" y="5189204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6933254" y="1740200"/>
            <a:ext cx="1973180" cy="589548"/>
            <a:chOff x="4403559" y="1758691"/>
            <a:chExt cx="1973180" cy="589548"/>
          </a:xfrm>
        </p:grpSpPr>
        <p:sp>
          <p:nvSpPr>
            <p:cNvPr id="61" name="Куб 60"/>
            <p:cNvSpPr/>
            <p:nvPr/>
          </p:nvSpPr>
          <p:spPr>
            <a:xfrm flipH="1">
              <a:off x="4403559" y="1758691"/>
              <a:ext cx="64970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2"/>
                  </a:solidFill>
                </a:rPr>
                <a:t>1</a:t>
              </a:r>
              <a:endParaRPr lang="ru-RU" b="1" dirty="0">
                <a:solidFill>
                  <a:schemeClr val="bg2"/>
                </a:solidFill>
              </a:endParaRPr>
            </a:p>
          </p:txBody>
        </p:sp>
        <p:sp>
          <p:nvSpPr>
            <p:cNvPr id="62" name="Куб 61"/>
            <p:cNvSpPr/>
            <p:nvPr/>
          </p:nvSpPr>
          <p:spPr>
            <a:xfrm flipH="1">
              <a:off x="4896854" y="1758691"/>
              <a:ext cx="64970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2"/>
                </a:solidFill>
              </a:endParaRPr>
            </a:p>
          </p:txBody>
        </p:sp>
        <p:sp>
          <p:nvSpPr>
            <p:cNvPr id="63" name="Куб 62"/>
            <p:cNvSpPr/>
            <p:nvPr/>
          </p:nvSpPr>
          <p:spPr>
            <a:xfrm flipH="1">
              <a:off x="5390149" y="1758691"/>
              <a:ext cx="64970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64" name="Куб 63"/>
            <p:cNvSpPr/>
            <p:nvPr/>
          </p:nvSpPr>
          <p:spPr>
            <a:xfrm flipH="1">
              <a:off x="5887953" y="1758691"/>
              <a:ext cx="48878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384305" y="290763"/>
            <a:ext cx="678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ОТГАДАЙ КРОССВОРД</a:t>
            </a:r>
            <a:endParaRPr lang="ru-RU" sz="2400" b="1" dirty="0"/>
          </a:p>
        </p:txBody>
      </p:sp>
      <p:grpSp>
        <p:nvGrpSpPr>
          <p:cNvPr id="59" name="Группа 58"/>
          <p:cNvGrpSpPr/>
          <p:nvPr/>
        </p:nvGrpSpPr>
        <p:grpSpPr>
          <a:xfrm>
            <a:off x="6944906" y="1748069"/>
            <a:ext cx="1973180" cy="589548"/>
            <a:chOff x="4403559" y="1758691"/>
            <a:chExt cx="1973180" cy="589548"/>
          </a:xfrm>
        </p:grpSpPr>
        <p:sp>
          <p:nvSpPr>
            <p:cNvPr id="2" name="Куб 1"/>
            <p:cNvSpPr/>
            <p:nvPr/>
          </p:nvSpPr>
          <p:spPr>
            <a:xfrm flipH="1">
              <a:off x="4403559" y="1758691"/>
              <a:ext cx="64970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2"/>
                  </a:solidFill>
                </a:rPr>
                <a:t>З</a:t>
              </a:r>
              <a:endParaRPr lang="ru-RU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Куб 6"/>
            <p:cNvSpPr/>
            <p:nvPr/>
          </p:nvSpPr>
          <p:spPr>
            <a:xfrm flipH="1">
              <a:off x="4896854" y="1758691"/>
              <a:ext cx="64970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2"/>
                  </a:solidFill>
                </a:rPr>
                <a:t>А</a:t>
              </a:r>
              <a:endParaRPr lang="ru-RU" b="1" dirty="0">
                <a:solidFill>
                  <a:schemeClr val="bg2"/>
                </a:solidFill>
              </a:endParaRPr>
            </a:p>
          </p:txBody>
        </p:sp>
        <p:sp>
          <p:nvSpPr>
            <p:cNvPr id="8" name="Куб 7"/>
            <p:cNvSpPr/>
            <p:nvPr/>
          </p:nvSpPr>
          <p:spPr>
            <a:xfrm flipH="1">
              <a:off x="5390149" y="1758691"/>
              <a:ext cx="64970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Я</a:t>
              </a:r>
              <a:endParaRPr lang="ru-RU" b="1" dirty="0"/>
            </a:p>
          </p:txBody>
        </p:sp>
        <p:sp>
          <p:nvSpPr>
            <p:cNvPr id="9" name="Куб 8"/>
            <p:cNvSpPr/>
            <p:nvPr/>
          </p:nvSpPr>
          <p:spPr>
            <a:xfrm flipH="1">
              <a:off x="5887953" y="1758691"/>
              <a:ext cx="48878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Ц</a:t>
              </a:r>
              <a:endParaRPr lang="ru-RU" b="1" dirty="0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6883275" y="4268345"/>
            <a:ext cx="1869350" cy="594181"/>
            <a:chOff x="4693190" y="4235116"/>
            <a:chExt cx="1869350" cy="594181"/>
          </a:xfrm>
        </p:grpSpPr>
        <p:sp>
          <p:nvSpPr>
            <p:cNvPr id="37" name="Куб 36"/>
            <p:cNvSpPr/>
            <p:nvPr/>
          </p:nvSpPr>
          <p:spPr>
            <a:xfrm flipH="1">
              <a:off x="4693190" y="4235116"/>
              <a:ext cx="557888" cy="58307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4</a:t>
              </a:r>
              <a:endParaRPr lang="ru-RU" dirty="0"/>
            </a:p>
          </p:txBody>
        </p:sp>
        <p:sp>
          <p:nvSpPr>
            <p:cNvPr id="39" name="Куб 38"/>
            <p:cNvSpPr/>
            <p:nvPr/>
          </p:nvSpPr>
          <p:spPr>
            <a:xfrm flipH="1">
              <a:off x="5122367" y="4238352"/>
              <a:ext cx="557888" cy="58307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Куб 39"/>
            <p:cNvSpPr/>
            <p:nvPr/>
          </p:nvSpPr>
          <p:spPr>
            <a:xfrm flipH="1">
              <a:off x="5574458" y="4238352"/>
              <a:ext cx="557888" cy="58307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Куб 40"/>
            <p:cNvSpPr/>
            <p:nvPr/>
          </p:nvSpPr>
          <p:spPr>
            <a:xfrm flipH="1">
              <a:off x="6004652" y="4246221"/>
              <a:ext cx="557888" cy="58307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6887202" y="5195563"/>
            <a:ext cx="1903957" cy="605286"/>
            <a:chOff x="4691642" y="5157728"/>
            <a:chExt cx="1903957" cy="605286"/>
          </a:xfrm>
        </p:grpSpPr>
        <p:sp>
          <p:nvSpPr>
            <p:cNvPr id="46" name="Куб 45"/>
            <p:cNvSpPr/>
            <p:nvPr/>
          </p:nvSpPr>
          <p:spPr>
            <a:xfrm flipH="1">
              <a:off x="4691642" y="5157728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Л</a:t>
              </a:r>
              <a:endParaRPr lang="ru-RU" dirty="0"/>
            </a:p>
          </p:txBody>
        </p:sp>
        <p:sp>
          <p:nvSpPr>
            <p:cNvPr id="47" name="Куб 46"/>
            <p:cNvSpPr/>
            <p:nvPr/>
          </p:nvSpPr>
          <p:spPr>
            <a:xfrm flipH="1">
              <a:off x="5111205" y="5173466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И</a:t>
              </a:r>
              <a:endParaRPr lang="ru-RU" dirty="0"/>
            </a:p>
          </p:txBody>
        </p:sp>
        <p:sp>
          <p:nvSpPr>
            <p:cNvPr id="48" name="Куб 47"/>
            <p:cNvSpPr/>
            <p:nvPr/>
          </p:nvSpPr>
          <p:spPr>
            <a:xfrm flipH="1">
              <a:off x="5574458" y="5173466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</a:t>
              </a:r>
              <a:endParaRPr lang="ru-RU" dirty="0"/>
            </a:p>
          </p:txBody>
        </p:sp>
        <p:sp>
          <p:nvSpPr>
            <p:cNvPr id="49" name="Куб 48"/>
            <p:cNvSpPr/>
            <p:nvPr/>
          </p:nvSpPr>
          <p:spPr>
            <a:xfrm flipH="1">
              <a:off x="6037711" y="5173466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А</a:t>
              </a:r>
              <a:endParaRPr lang="ru-RU"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3651" l="157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9" y="0"/>
            <a:ext cx="1540043" cy="199172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13" y="4605586"/>
            <a:ext cx="1800977" cy="180097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6" b="9895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91" y="668415"/>
            <a:ext cx="2214667" cy="152281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423" r="92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57" y="2446342"/>
            <a:ext cx="2569050" cy="171084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51" b="96643" l="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3" y="4731426"/>
            <a:ext cx="2145330" cy="1517821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6978876" y="2559154"/>
            <a:ext cx="1912427" cy="589548"/>
            <a:chOff x="4564479" y="2556596"/>
            <a:chExt cx="1912427" cy="589548"/>
          </a:xfrm>
        </p:grpSpPr>
        <p:sp>
          <p:nvSpPr>
            <p:cNvPr id="67" name="Куб 66"/>
            <p:cNvSpPr/>
            <p:nvPr/>
          </p:nvSpPr>
          <p:spPr>
            <a:xfrm flipH="1">
              <a:off x="4564479" y="2556596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 smtClean="0"/>
                <a:t>2</a:t>
              </a:r>
              <a:endParaRPr lang="ru-RU" dirty="0"/>
            </a:p>
          </p:txBody>
        </p:sp>
        <p:sp>
          <p:nvSpPr>
            <p:cNvPr id="68" name="Куб 67"/>
            <p:cNvSpPr/>
            <p:nvPr/>
          </p:nvSpPr>
          <p:spPr>
            <a:xfrm flipH="1">
              <a:off x="4972134" y="2556596"/>
              <a:ext cx="57442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9" name="Куб 68"/>
            <p:cNvSpPr/>
            <p:nvPr/>
          </p:nvSpPr>
          <p:spPr>
            <a:xfrm flipH="1">
              <a:off x="5465429" y="2556596"/>
              <a:ext cx="57442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0" name="Куб 69"/>
            <p:cNvSpPr/>
            <p:nvPr/>
          </p:nvSpPr>
          <p:spPr>
            <a:xfrm flipH="1">
              <a:off x="5887953" y="2556596"/>
              <a:ext cx="588953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6952856" y="2535411"/>
            <a:ext cx="1912427" cy="589548"/>
            <a:chOff x="4564479" y="2556596"/>
            <a:chExt cx="1912427" cy="589548"/>
          </a:xfrm>
        </p:grpSpPr>
        <p:sp>
          <p:nvSpPr>
            <p:cNvPr id="15" name="Куб 14"/>
            <p:cNvSpPr/>
            <p:nvPr/>
          </p:nvSpPr>
          <p:spPr>
            <a:xfrm flipH="1">
              <a:off x="4564479" y="2556596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Л</a:t>
              </a:r>
              <a:endParaRPr lang="ru-RU" dirty="0"/>
            </a:p>
          </p:txBody>
        </p:sp>
        <p:sp>
          <p:nvSpPr>
            <p:cNvPr id="16" name="Куб 15"/>
            <p:cNvSpPr/>
            <p:nvPr/>
          </p:nvSpPr>
          <p:spPr>
            <a:xfrm flipH="1">
              <a:off x="4972134" y="2556596"/>
              <a:ext cx="57442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</a:t>
              </a:r>
              <a:endParaRPr lang="ru-RU" dirty="0"/>
            </a:p>
          </p:txBody>
        </p:sp>
        <p:sp>
          <p:nvSpPr>
            <p:cNvPr id="17" name="Куб 16"/>
            <p:cNvSpPr/>
            <p:nvPr/>
          </p:nvSpPr>
          <p:spPr>
            <a:xfrm flipH="1">
              <a:off x="5465429" y="2556596"/>
              <a:ext cx="574426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</a:t>
              </a:r>
              <a:endParaRPr lang="ru-RU" dirty="0"/>
            </a:p>
          </p:txBody>
        </p:sp>
        <p:sp>
          <p:nvSpPr>
            <p:cNvPr id="18" name="Куб 17"/>
            <p:cNvSpPr/>
            <p:nvPr/>
          </p:nvSpPr>
          <p:spPr>
            <a:xfrm flipH="1">
              <a:off x="5887953" y="2556596"/>
              <a:ext cx="588953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Ь</a:t>
              </a:r>
              <a:endParaRPr lang="ru-RU"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6901581" y="3325389"/>
            <a:ext cx="3335937" cy="612699"/>
            <a:chOff x="4579602" y="3354501"/>
            <a:chExt cx="3335937" cy="612699"/>
          </a:xfrm>
        </p:grpSpPr>
        <p:sp>
          <p:nvSpPr>
            <p:cNvPr id="89" name="Куб 88"/>
            <p:cNvSpPr/>
            <p:nvPr/>
          </p:nvSpPr>
          <p:spPr>
            <a:xfrm flipH="1">
              <a:off x="4579602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 smtClean="0"/>
                <a:t>3</a:t>
              </a:r>
              <a:endParaRPr lang="ru-RU" dirty="0"/>
            </a:p>
          </p:txBody>
        </p:sp>
        <p:sp>
          <p:nvSpPr>
            <p:cNvPr id="90" name="Куб 89"/>
            <p:cNvSpPr/>
            <p:nvPr/>
          </p:nvSpPr>
          <p:spPr>
            <a:xfrm flipH="1">
              <a:off x="5029203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1" name="Куб 90"/>
            <p:cNvSpPr/>
            <p:nvPr/>
          </p:nvSpPr>
          <p:spPr>
            <a:xfrm flipH="1">
              <a:off x="5492584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2" name="Куб 91"/>
            <p:cNvSpPr/>
            <p:nvPr/>
          </p:nvSpPr>
          <p:spPr>
            <a:xfrm flipH="1">
              <a:off x="5954214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3" name="Куб 92"/>
            <p:cNvSpPr/>
            <p:nvPr/>
          </p:nvSpPr>
          <p:spPr>
            <a:xfrm flipH="1">
              <a:off x="6429629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Куб 93"/>
            <p:cNvSpPr/>
            <p:nvPr/>
          </p:nvSpPr>
          <p:spPr>
            <a:xfrm flipH="1">
              <a:off x="6906956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5" name="Куб 94"/>
            <p:cNvSpPr/>
            <p:nvPr/>
          </p:nvSpPr>
          <p:spPr>
            <a:xfrm flipH="1">
              <a:off x="7357651" y="3377652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6887168" y="3325389"/>
            <a:ext cx="3335937" cy="612699"/>
            <a:chOff x="4579602" y="3354501"/>
            <a:chExt cx="3335937" cy="612699"/>
          </a:xfrm>
        </p:grpSpPr>
        <p:sp>
          <p:nvSpPr>
            <p:cNvPr id="81" name="Куб 80"/>
            <p:cNvSpPr/>
            <p:nvPr/>
          </p:nvSpPr>
          <p:spPr>
            <a:xfrm flipH="1">
              <a:off x="4579602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М</a:t>
              </a:r>
              <a:endParaRPr lang="ru-RU" dirty="0"/>
            </a:p>
          </p:txBody>
        </p:sp>
        <p:sp>
          <p:nvSpPr>
            <p:cNvPr id="82" name="Куб 81"/>
            <p:cNvSpPr/>
            <p:nvPr/>
          </p:nvSpPr>
          <p:spPr>
            <a:xfrm flipH="1">
              <a:off x="5029203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Е</a:t>
              </a:r>
              <a:endParaRPr lang="ru-RU" dirty="0"/>
            </a:p>
          </p:txBody>
        </p:sp>
        <p:sp>
          <p:nvSpPr>
            <p:cNvPr id="83" name="Куб 82"/>
            <p:cNvSpPr/>
            <p:nvPr/>
          </p:nvSpPr>
          <p:spPr>
            <a:xfrm flipH="1">
              <a:off x="5492584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Д</a:t>
              </a:r>
              <a:endParaRPr lang="ru-RU" dirty="0"/>
            </a:p>
          </p:txBody>
        </p:sp>
        <p:sp>
          <p:nvSpPr>
            <p:cNvPr id="84" name="Куб 83"/>
            <p:cNvSpPr/>
            <p:nvPr/>
          </p:nvSpPr>
          <p:spPr>
            <a:xfrm flipH="1">
              <a:off x="5954214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В</a:t>
              </a:r>
              <a:endParaRPr lang="ru-RU" dirty="0"/>
            </a:p>
          </p:txBody>
        </p:sp>
        <p:sp>
          <p:nvSpPr>
            <p:cNvPr id="85" name="Куб 84"/>
            <p:cNvSpPr/>
            <p:nvPr/>
          </p:nvSpPr>
          <p:spPr>
            <a:xfrm flipH="1">
              <a:off x="6429629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Е</a:t>
              </a:r>
              <a:endParaRPr lang="ru-RU" dirty="0"/>
            </a:p>
          </p:txBody>
        </p:sp>
        <p:sp>
          <p:nvSpPr>
            <p:cNvPr id="86" name="Куб 85"/>
            <p:cNvSpPr/>
            <p:nvPr/>
          </p:nvSpPr>
          <p:spPr>
            <a:xfrm flipH="1">
              <a:off x="6906956" y="3354501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Д</a:t>
              </a:r>
              <a:endParaRPr lang="ru-RU" dirty="0"/>
            </a:p>
          </p:txBody>
        </p:sp>
        <p:sp>
          <p:nvSpPr>
            <p:cNvPr id="87" name="Куб 86"/>
            <p:cNvSpPr/>
            <p:nvPr/>
          </p:nvSpPr>
          <p:spPr>
            <a:xfrm flipH="1">
              <a:off x="7357651" y="3377652"/>
              <a:ext cx="557888" cy="58954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Ь</a:t>
              </a:r>
              <a:endParaRPr lang="ru-RU" dirty="0"/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6901665" y="4279450"/>
            <a:ext cx="1868333" cy="593141"/>
            <a:chOff x="4693190" y="4235116"/>
            <a:chExt cx="1868333" cy="593141"/>
          </a:xfrm>
        </p:grpSpPr>
        <p:sp>
          <p:nvSpPr>
            <p:cNvPr id="100" name="Куб 99"/>
            <p:cNvSpPr/>
            <p:nvPr/>
          </p:nvSpPr>
          <p:spPr>
            <a:xfrm flipH="1">
              <a:off x="4693190" y="4235116"/>
              <a:ext cx="557888" cy="58307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В</a:t>
              </a:r>
              <a:endParaRPr lang="ru-RU" dirty="0"/>
            </a:p>
          </p:txBody>
        </p:sp>
        <p:sp>
          <p:nvSpPr>
            <p:cNvPr id="101" name="Куб 100"/>
            <p:cNvSpPr/>
            <p:nvPr/>
          </p:nvSpPr>
          <p:spPr>
            <a:xfrm flipH="1">
              <a:off x="5122367" y="4238352"/>
              <a:ext cx="557888" cy="58307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</a:t>
              </a:r>
              <a:endParaRPr lang="ru-RU" dirty="0"/>
            </a:p>
          </p:txBody>
        </p:sp>
        <p:sp>
          <p:nvSpPr>
            <p:cNvPr id="102" name="Куб 101"/>
            <p:cNvSpPr/>
            <p:nvPr/>
          </p:nvSpPr>
          <p:spPr>
            <a:xfrm flipH="1">
              <a:off x="5574458" y="4238352"/>
              <a:ext cx="557888" cy="58307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Л</a:t>
              </a:r>
              <a:endParaRPr lang="ru-RU" dirty="0"/>
            </a:p>
          </p:txBody>
        </p:sp>
        <p:sp>
          <p:nvSpPr>
            <p:cNvPr id="103" name="Куб 102"/>
            <p:cNvSpPr/>
            <p:nvPr/>
          </p:nvSpPr>
          <p:spPr>
            <a:xfrm flipH="1">
              <a:off x="6003635" y="4245181"/>
              <a:ext cx="557888" cy="58307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К</a:t>
              </a:r>
              <a:endParaRPr lang="ru-RU" dirty="0"/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3076057" y="1627829"/>
            <a:ext cx="3092823" cy="814290"/>
            <a:chOff x="3076057" y="1627829"/>
            <a:chExt cx="3092823" cy="814290"/>
          </a:xfrm>
        </p:grpSpPr>
        <p:sp>
          <p:nvSpPr>
            <p:cNvPr id="106" name="Стрелка вправо 105"/>
            <p:cNvSpPr/>
            <p:nvPr/>
          </p:nvSpPr>
          <p:spPr>
            <a:xfrm>
              <a:off x="3076057" y="1627829"/>
              <a:ext cx="3092823" cy="8142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127104" y="1821897"/>
              <a:ext cx="2778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КОСОЙ</a:t>
              </a:r>
              <a:endParaRPr lang="ru-RU" dirty="0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3092257" y="2442699"/>
            <a:ext cx="3092823" cy="814290"/>
            <a:chOff x="3076057" y="1627829"/>
            <a:chExt cx="3092823" cy="814290"/>
          </a:xfrm>
        </p:grpSpPr>
        <p:sp>
          <p:nvSpPr>
            <p:cNvPr id="110" name="Стрелка вправо 109"/>
            <p:cNvSpPr/>
            <p:nvPr/>
          </p:nvSpPr>
          <p:spPr>
            <a:xfrm>
              <a:off x="3076057" y="1627829"/>
              <a:ext cx="3092823" cy="8142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127104" y="1821897"/>
              <a:ext cx="2778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СОХАТЫЙ</a:t>
              </a:r>
              <a:endParaRPr lang="ru-RU" dirty="0"/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3072065" y="3265937"/>
            <a:ext cx="3092823" cy="814290"/>
            <a:chOff x="3076057" y="1627829"/>
            <a:chExt cx="3092823" cy="814290"/>
          </a:xfrm>
        </p:grpSpPr>
        <p:sp>
          <p:nvSpPr>
            <p:cNvPr id="113" name="Стрелка вправо 112"/>
            <p:cNvSpPr/>
            <p:nvPr/>
          </p:nvSpPr>
          <p:spPr>
            <a:xfrm>
              <a:off x="3076057" y="1627829"/>
              <a:ext cx="3092823" cy="8142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127104" y="1821897"/>
              <a:ext cx="2778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КОСОЛАПЫЙ</a:t>
              </a:r>
              <a:endParaRPr lang="ru-RU" dirty="0"/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3069947" y="4124762"/>
            <a:ext cx="3092823" cy="814290"/>
            <a:chOff x="3076057" y="1627829"/>
            <a:chExt cx="3092823" cy="814290"/>
          </a:xfrm>
        </p:grpSpPr>
        <p:sp>
          <p:nvSpPr>
            <p:cNvPr id="116" name="Стрелка вправо 115"/>
            <p:cNvSpPr/>
            <p:nvPr/>
          </p:nvSpPr>
          <p:spPr>
            <a:xfrm>
              <a:off x="3076057" y="1627829"/>
              <a:ext cx="3092823" cy="8142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127104" y="1821897"/>
              <a:ext cx="2778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СЕРЫЙ</a:t>
              </a:r>
              <a:endParaRPr lang="ru-RU" dirty="0"/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3048858" y="5112463"/>
            <a:ext cx="3092823" cy="814290"/>
            <a:chOff x="3076057" y="1627829"/>
            <a:chExt cx="3092823" cy="814290"/>
          </a:xfrm>
        </p:grpSpPr>
        <p:sp>
          <p:nvSpPr>
            <p:cNvPr id="119" name="Стрелка вправо 118"/>
            <p:cNvSpPr/>
            <p:nvPr/>
          </p:nvSpPr>
          <p:spPr>
            <a:xfrm>
              <a:off x="3076057" y="1627829"/>
              <a:ext cx="3092823" cy="8142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127104" y="1821897"/>
              <a:ext cx="2778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РЫЖАЯ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WPS Presentation</Application>
  <PresentationFormat>Широкоэкранный</PresentationFormat>
  <Paragraphs>123</Paragraphs>
  <Slides>13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Зверева</dc:creator>
  <cp:lastModifiedBy>zver8</cp:lastModifiedBy>
  <cp:revision>82</cp:revision>
  <dcterms:created xsi:type="dcterms:W3CDTF">2021-03-29T07:06:00Z</dcterms:created>
  <dcterms:modified xsi:type="dcterms:W3CDTF">2025-01-06T08:11:14Z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FB23FCF9E02E41A4AD3155235938744E_12</vt:lpwstr>
  </property>
  <property fmtid="{D5CDD505-2E9C-101B-9397-08002B2CF9AE}" pid="3" name="KSOProductBuildVer">
    <vt:lpwstr>1049-12.2.0.19307</vt:lpwstr>
  </property>
</Properties>
</file>