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E413-35F0-4CBC-9D5B-87D59B9B4B5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863-FE9A-4A18-8C12-446F1162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78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E413-35F0-4CBC-9D5B-87D59B9B4B5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863-FE9A-4A18-8C12-446F1162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1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E413-35F0-4CBC-9D5B-87D59B9B4B5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863-FE9A-4A18-8C12-446F1162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7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E413-35F0-4CBC-9D5B-87D59B9B4B5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863-FE9A-4A18-8C12-446F1162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1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E413-35F0-4CBC-9D5B-87D59B9B4B5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863-FE9A-4A18-8C12-446F1162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E413-35F0-4CBC-9D5B-87D59B9B4B5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863-FE9A-4A18-8C12-446F1162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6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E413-35F0-4CBC-9D5B-87D59B9B4B5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863-FE9A-4A18-8C12-446F1162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4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E413-35F0-4CBC-9D5B-87D59B9B4B5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863-FE9A-4A18-8C12-446F1162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0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E413-35F0-4CBC-9D5B-87D59B9B4B5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863-FE9A-4A18-8C12-446F1162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19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E413-35F0-4CBC-9D5B-87D59B9B4B5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863-FE9A-4A18-8C12-446F1162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8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E413-35F0-4CBC-9D5B-87D59B9B4B5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863-FE9A-4A18-8C12-446F1162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2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0E413-35F0-4CBC-9D5B-87D59B9B4B5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F3863-FE9A-4A18-8C12-446F1162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6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lob:https://web.whatsapp.com/223fd26c-3508-4678-acec-60f12fe541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69" y="0"/>
            <a:ext cx="596537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6566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30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</cp:revision>
  <dcterms:created xsi:type="dcterms:W3CDTF">2025-01-13T18:14:47Z</dcterms:created>
  <dcterms:modified xsi:type="dcterms:W3CDTF">2025-01-13T18:18:22Z</dcterms:modified>
</cp:coreProperties>
</file>